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4" r:id="rId3"/>
    <p:sldId id="257" r:id="rId4"/>
    <p:sldId id="265" r:id="rId5"/>
    <p:sldId id="266" r:id="rId6"/>
    <p:sldId id="258" r:id="rId7"/>
    <p:sldId id="259" r:id="rId8"/>
    <p:sldId id="261" r:id="rId9"/>
    <p:sldId id="262" r:id="rId10"/>
    <p:sldId id="267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6AFD53-7E19-4E5A-8362-F694DC316809}" v="65" dt="2021-03-10T19:19:26.824"/>
    <p1510:client id="{C5F8B29F-F0D8-B000-B059-9399C34EB1A2}" v="709" dt="2021-03-10T19:07:54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1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hyperlink" Target="https://casa.franklincountyohio.gov/Volunteer/Resources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hyperlink" Target="https://casa.franklincountyohio.gov/Volunteer/Resources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BE176-CF60-4D48-9F6A-D3156A42B41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2EC855F-5E46-429B-BA7B-C96E12BFD9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W-9 Form</a:t>
          </a:r>
        </a:p>
      </dgm:t>
    </dgm:pt>
    <dgm:pt modelId="{A45D4C2D-1146-402B-BA2E-D29E90E5F13F}" type="parTrans" cxnId="{D695CAE9-0F4F-4A09-909B-75BAB36826CE}">
      <dgm:prSet/>
      <dgm:spPr/>
      <dgm:t>
        <a:bodyPr/>
        <a:lstStyle/>
        <a:p>
          <a:endParaRPr lang="en-US"/>
        </a:p>
      </dgm:t>
    </dgm:pt>
    <dgm:pt modelId="{F93639A9-4181-457E-9EB1-F91A9BCE104E}" type="sibTrans" cxnId="{D695CAE9-0F4F-4A09-909B-75BAB36826CE}">
      <dgm:prSet/>
      <dgm:spPr/>
      <dgm:t>
        <a:bodyPr/>
        <a:lstStyle/>
        <a:p>
          <a:endParaRPr lang="en-US"/>
        </a:p>
      </dgm:t>
    </dgm:pt>
    <dgm:pt modelId="{DFADAA1A-AF15-4984-9541-8E3D6E46D4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Mileage Reimbursement Form</a:t>
          </a:r>
        </a:p>
      </dgm:t>
    </dgm:pt>
    <dgm:pt modelId="{3CE7D3B6-01A0-4C61-9C07-CB83B5460710}" type="parTrans" cxnId="{7C25F5F6-5250-4535-920F-B06316D0E0CA}">
      <dgm:prSet/>
      <dgm:spPr/>
      <dgm:t>
        <a:bodyPr/>
        <a:lstStyle/>
        <a:p>
          <a:endParaRPr lang="en-US"/>
        </a:p>
      </dgm:t>
    </dgm:pt>
    <dgm:pt modelId="{2B479017-8837-4A8D-A2D9-CA578A327649}" type="sibTrans" cxnId="{7C25F5F6-5250-4535-920F-B06316D0E0CA}">
      <dgm:prSet/>
      <dgm:spPr/>
      <dgm:t>
        <a:bodyPr/>
        <a:lstStyle/>
        <a:p>
          <a:endParaRPr lang="en-US"/>
        </a:p>
      </dgm:t>
    </dgm:pt>
    <dgm:pt modelId="{D8D3859F-2B38-41F9-B711-969EE6239C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Image of Google Maps Route</a:t>
          </a:r>
        </a:p>
      </dgm:t>
    </dgm:pt>
    <dgm:pt modelId="{6482014A-10D4-4187-9D70-CD053E4A701A}" type="parTrans" cxnId="{398EA1E0-DFB3-4FA8-A6A7-231923C2F2D5}">
      <dgm:prSet/>
      <dgm:spPr/>
      <dgm:t>
        <a:bodyPr/>
        <a:lstStyle/>
        <a:p>
          <a:endParaRPr lang="en-US"/>
        </a:p>
      </dgm:t>
    </dgm:pt>
    <dgm:pt modelId="{368C8C99-D48F-47A9-81A8-7E37A786A6C7}" type="sibTrans" cxnId="{398EA1E0-DFB3-4FA8-A6A7-231923C2F2D5}">
      <dgm:prSet/>
      <dgm:spPr/>
      <dgm:t>
        <a:bodyPr/>
        <a:lstStyle/>
        <a:p>
          <a:endParaRPr lang="en-US"/>
        </a:p>
      </dgm:t>
    </dgm:pt>
    <dgm:pt modelId="{46BA9160-7E8F-4374-A5C3-A7153C7AF9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 the resources page linked below to access the </a:t>
          </a:r>
          <a:r>
            <a:rPr lang="en-US" u="none" dirty="0">
              <a:latin typeface="Gill Sans MT" panose="020B0502020104020203"/>
            </a:rPr>
            <a:t>Forms.                                                                                 </a:t>
          </a:r>
          <a:r>
            <a:rPr lang="en-US" u="sng" dirty="0">
              <a:hlinkClick xmlns:r="http://schemas.openxmlformats.org/officeDocument/2006/relationships" r:id="rId1"/>
            </a:rPr>
            <a:t>https://casa.franklincountyohio.gov/Volunteer/Resources</a:t>
          </a:r>
          <a:endParaRPr lang="en-US" u="sng" dirty="0">
            <a:latin typeface="Gill Sans MT" panose="020B0502020104020203"/>
            <a:hlinkClick xmlns:r="http://schemas.openxmlformats.org/officeDocument/2006/relationships" r:id="rId1"/>
          </a:endParaRPr>
        </a:p>
      </dgm:t>
    </dgm:pt>
    <dgm:pt modelId="{DF2AA138-B99A-4452-9162-1DADF0AC67B7}" type="parTrans" cxnId="{8EA81414-7A84-4D68-AEB5-B44D7D31F78C}">
      <dgm:prSet/>
      <dgm:spPr/>
      <dgm:t>
        <a:bodyPr/>
        <a:lstStyle/>
        <a:p>
          <a:endParaRPr lang="en-US"/>
        </a:p>
      </dgm:t>
    </dgm:pt>
    <dgm:pt modelId="{7BB4B2BF-A715-4BB1-AD6D-F4AE30F6B5AD}" type="sibTrans" cxnId="{8EA81414-7A84-4D68-AEB5-B44D7D31F78C}">
      <dgm:prSet/>
      <dgm:spPr/>
      <dgm:t>
        <a:bodyPr/>
        <a:lstStyle/>
        <a:p>
          <a:endParaRPr lang="en-US"/>
        </a:p>
      </dgm:t>
    </dgm:pt>
    <dgm:pt modelId="{A14660A7-B389-4FAB-A960-D5759C74CB88}" type="pres">
      <dgm:prSet presAssocID="{E48BE176-CF60-4D48-9F6A-D3156A42B419}" presName="root" presStyleCnt="0">
        <dgm:presLayoutVars>
          <dgm:dir/>
          <dgm:resizeHandles val="exact"/>
        </dgm:presLayoutVars>
      </dgm:prSet>
      <dgm:spPr/>
    </dgm:pt>
    <dgm:pt modelId="{FB727354-E229-44F1-AD4B-A41020371631}" type="pres">
      <dgm:prSet presAssocID="{D2EC855F-5E46-429B-BA7B-C96E12BFD914}" presName="compNode" presStyleCnt="0"/>
      <dgm:spPr/>
    </dgm:pt>
    <dgm:pt modelId="{63DEDA35-1883-4374-82F4-153EEC552CF9}" type="pres">
      <dgm:prSet presAssocID="{D2EC855F-5E46-429B-BA7B-C96E12BFD914}" presName="bgRect" presStyleLbl="bgShp" presStyleIdx="0" presStyleCnt="4"/>
      <dgm:spPr/>
    </dgm:pt>
    <dgm:pt modelId="{93543952-5B56-47B5-8AD2-40AE047CD0ED}" type="pres">
      <dgm:prSet presAssocID="{D2EC855F-5E46-429B-BA7B-C96E12BFD914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0F72F28F-A450-4E05-A7C8-5D56BB3349EA}" type="pres">
      <dgm:prSet presAssocID="{D2EC855F-5E46-429B-BA7B-C96E12BFD914}" presName="spaceRect" presStyleCnt="0"/>
      <dgm:spPr/>
    </dgm:pt>
    <dgm:pt modelId="{8B14CDD6-7737-4EE9-9FAA-25B63DFE423A}" type="pres">
      <dgm:prSet presAssocID="{D2EC855F-5E46-429B-BA7B-C96E12BFD914}" presName="parTx" presStyleLbl="revTx" presStyleIdx="0" presStyleCnt="4">
        <dgm:presLayoutVars>
          <dgm:chMax val="0"/>
          <dgm:chPref val="0"/>
        </dgm:presLayoutVars>
      </dgm:prSet>
      <dgm:spPr/>
    </dgm:pt>
    <dgm:pt modelId="{3563BF94-5B99-4A82-A226-4198D93D8AB6}" type="pres">
      <dgm:prSet presAssocID="{F93639A9-4181-457E-9EB1-F91A9BCE104E}" presName="sibTrans" presStyleCnt="0"/>
      <dgm:spPr/>
    </dgm:pt>
    <dgm:pt modelId="{77F33DAC-35D5-4F35-B9CC-74205D821680}" type="pres">
      <dgm:prSet presAssocID="{DFADAA1A-AF15-4984-9541-8E3D6E46D45A}" presName="compNode" presStyleCnt="0"/>
      <dgm:spPr/>
    </dgm:pt>
    <dgm:pt modelId="{D6A04368-2A38-46B0-A63C-A0CC81CE5511}" type="pres">
      <dgm:prSet presAssocID="{DFADAA1A-AF15-4984-9541-8E3D6E46D45A}" presName="bgRect" presStyleLbl="bgShp" presStyleIdx="1" presStyleCnt="4"/>
      <dgm:spPr/>
    </dgm:pt>
    <dgm:pt modelId="{B8B2F4D0-1887-45C8-B495-94576EAF98B7}" type="pres">
      <dgm:prSet presAssocID="{DFADAA1A-AF15-4984-9541-8E3D6E46D45A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ACC5249-FD13-4AFE-8329-894725777F5C}" type="pres">
      <dgm:prSet presAssocID="{DFADAA1A-AF15-4984-9541-8E3D6E46D45A}" presName="spaceRect" presStyleCnt="0"/>
      <dgm:spPr/>
    </dgm:pt>
    <dgm:pt modelId="{6786728D-4135-493B-B7E9-FC51A689CAEC}" type="pres">
      <dgm:prSet presAssocID="{DFADAA1A-AF15-4984-9541-8E3D6E46D45A}" presName="parTx" presStyleLbl="revTx" presStyleIdx="1" presStyleCnt="4">
        <dgm:presLayoutVars>
          <dgm:chMax val="0"/>
          <dgm:chPref val="0"/>
        </dgm:presLayoutVars>
      </dgm:prSet>
      <dgm:spPr/>
    </dgm:pt>
    <dgm:pt modelId="{B9FAFD27-283F-4717-818F-BCDCD274C9E0}" type="pres">
      <dgm:prSet presAssocID="{2B479017-8837-4A8D-A2D9-CA578A327649}" presName="sibTrans" presStyleCnt="0"/>
      <dgm:spPr/>
    </dgm:pt>
    <dgm:pt modelId="{2E705191-5BAE-4291-A314-C68B4CDB39F8}" type="pres">
      <dgm:prSet presAssocID="{D8D3859F-2B38-41F9-B711-969EE6239CBC}" presName="compNode" presStyleCnt="0"/>
      <dgm:spPr/>
    </dgm:pt>
    <dgm:pt modelId="{9DF546BB-43E6-410D-8325-6091BB9AB551}" type="pres">
      <dgm:prSet presAssocID="{D8D3859F-2B38-41F9-B711-969EE6239CBC}" presName="bgRect" presStyleLbl="bgShp" presStyleIdx="2" presStyleCnt="4"/>
      <dgm:spPr/>
    </dgm:pt>
    <dgm:pt modelId="{2CBE6018-2E2E-4F1A-94AF-3AB9AC129C72}" type="pres">
      <dgm:prSet presAssocID="{D8D3859F-2B38-41F9-B711-969EE6239CBC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5B0F52E3-14B0-44ED-ACC3-5D9624E10A48}" type="pres">
      <dgm:prSet presAssocID="{D8D3859F-2B38-41F9-B711-969EE6239CBC}" presName="spaceRect" presStyleCnt="0"/>
      <dgm:spPr/>
    </dgm:pt>
    <dgm:pt modelId="{62A69115-4799-4965-A908-BC95748627D1}" type="pres">
      <dgm:prSet presAssocID="{D8D3859F-2B38-41F9-B711-969EE6239CBC}" presName="parTx" presStyleLbl="revTx" presStyleIdx="2" presStyleCnt="4">
        <dgm:presLayoutVars>
          <dgm:chMax val="0"/>
          <dgm:chPref val="0"/>
        </dgm:presLayoutVars>
      </dgm:prSet>
      <dgm:spPr/>
    </dgm:pt>
    <dgm:pt modelId="{0BD7ACB8-771C-47A2-8EC9-B74AEE970592}" type="pres">
      <dgm:prSet presAssocID="{368C8C99-D48F-47A9-81A8-7E37A786A6C7}" presName="sibTrans" presStyleCnt="0"/>
      <dgm:spPr/>
    </dgm:pt>
    <dgm:pt modelId="{7DB441A8-0667-4F23-91A6-F3CC70C09B5E}" type="pres">
      <dgm:prSet presAssocID="{46BA9160-7E8F-4374-A5C3-A7153C7AF9CF}" presName="compNode" presStyleCnt="0"/>
      <dgm:spPr/>
    </dgm:pt>
    <dgm:pt modelId="{F9A7B57A-CD31-4F71-9F43-AC5ADB41A85C}" type="pres">
      <dgm:prSet presAssocID="{46BA9160-7E8F-4374-A5C3-A7153C7AF9CF}" presName="bgRect" presStyleLbl="bgShp" presStyleIdx="3" presStyleCnt="4"/>
      <dgm:spPr/>
    </dgm:pt>
    <dgm:pt modelId="{CBC33ED1-6CF3-4CD1-A4A8-73959B6CEC93}" type="pres">
      <dgm:prSet presAssocID="{46BA9160-7E8F-4374-A5C3-A7153C7AF9CF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66FCFFDB-BC44-4E9E-8B48-2CAFEAF6B658}" type="pres">
      <dgm:prSet presAssocID="{46BA9160-7E8F-4374-A5C3-A7153C7AF9CF}" presName="spaceRect" presStyleCnt="0"/>
      <dgm:spPr/>
    </dgm:pt>
    <dgm:pt modelId="{AF272D09-FEDD-47BB-9E11-A02C353F48EF}" type="pres">
      <dgm:prSet presAssocID="{46BA9160-7E8F-4374-A5C3-A7153C7AF9C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CBD5C07-F699-4F7B-A04F-734CCC01E835}" type="presOf" srcId="{D2EC855F-5E46-429B-BA7B-C96E12BFD914}" destId="{8B14CDD6-7737-4EE9-9FAA-25B63DFE423A}" srcOrd="0" destOrd="0" presId="urn:microsoft.com/office/officeart/2018/2/layout/IconVerticalSolidList"/>
    <dgm:cxn modelId="{8EA81414-7A84-4D68-AEB5-B44D7D31F78C}" srcId="{E48BE176-CF60-4D48-9F6A-D3156A42B419}" destId="{46BA9160-7E8F-4374-A5C3-A7153C7AF9CF}" srcOrd="3" destOrd="0" parTransId="{DF2AA138-B99A-4452-9162-1DADF0AC67B7}" sibTransId="{7BB4B2BF-A715-4BB1-AD6D-F4AE30F6B5AD}"/>
    <dgm:cxn modelId="{06400361-7097-4069-9A55-C2E1DDACB2C9}" type="presOf" srcId="{D8D3859F-2B38-41F9-B711-969EE6239CBC}" destId="{62A69115-4799-4965-A908-BC95748627D1}" srcOrd="0" destOrd="0" presId="urn:microsoft.com/office/officeart/2018/2/layout/IconVerticalSolidList"/>
    <dgm:cxn modelId="{C53A3B4E-05FE-4B33-9E70-1B8D34972FB2}" type="presOf" srcId="{E48BE176-CF60-4D48-9F6A-D3156A42B419}" destId="{A14660A7-B389-4FAB-A960-D5759C74CB88}" srcOrd="0" destOrd="0" presId="urn:microsoft.com/office/officeart/2018/2/layout/IconVerticalSolidList"/>
    <dgm:cxn modelId="{8497D27D-A14F-4762-850C-31CC1DBCBDD7}" type="presOf" srcId="{DFADAA1A-AF15-4984-9541-8E3D6E46D45A}" destId="{6786728D-4135-493B-B7E9-FC51A689CAEC}" srcOrd="0" destOrd="0" presId="urn:microsoft.com/office/officeart/2018/2/layout/IconVerticalSolidList"/>
    <dgm:cxn modelId="{398EA1E0-DFB3-4FA8-A6A7-231923C2F2D5}" srcId="{E48BE176-CF60-4D48-9F6A-D3156A42B419}" destId="{D8D3859F-2B38-41F9-B711-969EE6239CBC}" srcOrd="2" destOrd="0" parTransId="{6482014A-10D4-4187-9D70-CD053E4A701A}" sibTransId="{368C8C99-D48F-47A9-81A8-7E37A786A6C7}"/>
    <dgm:cxn modelId="{D695CAE9-0F4F-4A09-909B-75BAB36826CE}" srcId="{E48BE176-CF60-4D48-9F6A-D3156A42B419}" destId="{D2EC855F-5E46-429B-BA7B-C96E12BFD914}" srcOrd="0" destOrd="0" parTransId="{A45D4C2D-1146-402B-BA2E-D29E90E5F13F}" sibTransId="{F93639A9-4181-457E-9EB1-F91A9BCE104E}"/>
    <dgm:cxn modelId="{7C25F5F6-5250-4535-920F-B06316D0E0CA}" srcId="{E48BE176-CF60-4D48-9F6A-D3156A42B419}" destId="{DFADAA1A-AF15-4984-9541-8E3D6E46D45A}" srcOrd="1" destOrd="0" parTransId="{3CE7D3B6-01A0-4C61-9C07-CB83B5460710}" sibTransId="{2B479017-8837-4A8D-A2D9-CA578A327649}"/>
    <dgm:cxn modelId="{3A1065F8-6A08-439A-94A6-92CEB94C8387}" type="presOf" srcId="{46BA9160-7E8F-4374-A5C3-A7153C7AF9CF}" destId="{AF272D09-FEDD-47BB-9E11-A02C353F48EF}" srcOrd="0" destOrd="0" presId="urn:microsoft.com/office/officeart/2018/2/layout/IconVerticalSolidList"/>
    <dgm:cxn modelId="{8661482B-F3B5-4718-832B-FC5F8340865A}" type="presParOf" srcId="{A14660A7-B389-4FAB-A960-D5759C74CB88}" destId="{FB727354-E229-44F1-AD4B-A41020371631}" srcOrd="0" destOrd="0" presId="urn:microsoft.com/office/officeart/2018/2/layout/IconVerticalSolidList"/>
    <dgm:cxn modelId="{DFC70383-1ABB-469F-A776-ACEB4F688263}" type="presParOf" srcId="{FB727354-E229-44F1-AD4B-A41020371631}" destId="{63DEDA35-1883-4374-82F4-153EEC552CF9}" srcOrd="0" destOrd="0" presId="urn:microsoft.com/office/officeart/2018/2/layout/IconVerticalSolidList"/>
    <dgm:cxn modelId="{F005A228-5840-4E4C-980C-D8FD6D48EEDC}" type="presParOf" srcId="{FB727354-E229-44F1-AD4B-A41020371631}" destId="{93543952-5B56-47B5-8AD2-40AE047CD0ED}" srcOrd="1" destOrd="0" presId="urn:microsoft.com/office/officeart/2018/2/layout/IconVerticalSolidList"/>
    <dgm:cxn modelId="{F8EF6190-92BE-4832-9CC0-4A4AB4CA696A}" type="presParOf" srcId="{FB727354-E229-44F1-AD4B-A41020371631}" destId="{0F72F28F-A450-4E05-A7C8-5D56BB3349EA}" srcOrd="2" destOrd="0" presId="urn:microsoft.com/office/officeart/2018/2/layout/IconVerticalSolidList"/>
    <dgm:cxn modelId="{F6D44AF5-BA4B-477E-ADD6-78162D063B94}" type="presParOf" srcId="{FB727354-E229-44F1-AD4B-A41020371631}" destId="{8B14CDD6-7737-4EE9-9FAA-25B63DFE423A}" srcOrd="3" destOrd="0" presId="urn:microsoft.com/office/officeart/2018/2/layout/IconVerticalSolidList"/>
    <dgm:cxn modelId="{3FE20606-7CA1-426F-9AED-967EA11F8D10}" type="presParOf" srcId="{A14660A7-B389-4FAB-A960-D5759C74CB88}" destId="{3563BF94-5B99-4A82-A226-4198D93D8AB6}" srcOrd="1" destOrd="0" presId="urn:microsoft.com/office/officeart/2018/2/layout/IconVerticalSolidList"/>
    <dgm:cxn modelId="{07B70A1B-651F-4704-9418-7E387EFB1E20}" type="presParOf" srcId="{A14660A7-B389-4FAB-A960-D5759C74CB88}" destId="{77F33DAC-35D5-4F35-B9CC-74205D821680}" srcOrd="2" destOrd="0" presId="urn:microsoft.com/office/officeart/2018/2/layout/IconVerticalSolidList"/>
    <dgm:cxn modelId="{A5A8E800-C38F-4630-B19A-31A8178BA250}" type="presParOf" srcId="{77F33DAC-35D5-4F35-B9CC-74205D821680}" destId="{D6A04368-2A38-46B0-A63C-A0CC81CE5511}" srcOrd="0" destOrd="0" presId="urn:microsoft.com/office/officeart/2018/2/layout/IconVerticalSolidList"/>
    <dgm:cxn modelId="{09AB07B5-5D0E-41F6-9FE9-46A42D4F4B07}" type="presParOf" srcId="{77F33DAC-35D5-4F35-B9CC-74205D821680}" destId="{B8B2F4D0-1887-45C8-B495-94576EAF98B7}" srcOrd="1" destOrd="0" presId="urn:microsoft.com/office/officeart/2018/2/layout/IconVerticalSolidList"/>
    <dgm:cxn modelId="{C641F57A-2E02-480C-B95E-7FF61F81B58F}" type="presParOf" srcId="{77F33DAC-35D5-4F35-B9CC-74205D821680}" destId="{0ACC5249-FD13-4AFE-8329-894725777F5C}" srcOrd="2" destOrd="0" presId="urn:microsoft.com/office/officeart/2018/2/layout/IconVerticalSolidList"/>
    <dgm:cxn modelId="{0DC21CD6-B4F9-41D8-8C50-AE23B709FCF7}" type="presParOf" srcId="{77F33DAC-35D5-4F35-B9CC-74205D821680}" destId="{6786728D-4135-493B-B7E9-FC51A689CAEC}" srcOrd="3" destOrd="0" presId="urn:microsoft.com/office/officeart/2018/2/layout/IconVerticalSolidList"/>
    <dgm:cxn modelId="{3B592691-59ED-4B32-8779-59BE60CD5CC5}" type="presParOf" srcId="{A14660A7-B389-4FAB-A960-D5759C74CB88}" destId="{B9FAFD27-283F-4717-818F-BCDCD274C9E0}" srcOrd="3" destOrd="0" presId="urn:microsoft.com/office/officeart/2018/2/layout/IconVerticalSolidList"/>
    <dgm:cxn modelId="{D2F028D1-E88F-4AF5-B76E-6D54312AAD92}" type="presParOf" srcId="{A14660A7-B389-4FAB-A960-D5759C74CB88}" destId="{2E705191-5BAE-4291-A314-C68B4CDB39F8}" srcOrd="4" destOrd="0" presId="urn:microsoft.com/office/officeart/2018/2/layout/IconVerticalSolidList"/>
    <dgm:cxn modelId="{D35A8BC5-F85D-48C8-AC34-5EB7D7957A04}" type="presParOf" srcId="{2E705191-5BAE-4291-A314-C68B4CDB39F8}" destId="{9DF546BB-43E6-410D-8325-6091BB9AB551}" srcOrd="0" destOrd="0" presId="urn:microsoft.com/office/officeart/2018/2/layout/IconVerticalSolidList"/>
    <dgm:cxn modelId="{CC47BD9F-1204-410F-B0BA-DFFBEBEC82E7}" type="presParOf" srcId="{2E705191-5BAE-4291-A314-C68B4CDB39F8}" destId="{2CBE6018-2E2E-4F1A-94AF-3AB9AC129C72}" srcOrd="1" destOrd="0" presId="urn:microsoft.com/office/officeart/2018/2/layout/IconVerticalSolidList"/>
    <dgm:cxn modelId="{A8707415-06C0-4744-856E-B563006F3667}" type="presParOf" srcId="{2E705191-5BAE-4291-A314-C68B4CDB39F8}" destId="{5B0F52E3-14B0-44ED-ACC3-5D9624E10A48}" srcOrd="2" destOrd="0" presId="urn:microsoft.com/office/officeart/2018/2/layout/IconVerticalSolidList"/>
    <dgm:cxn modelId="{AFCF5D33-0038-455A-A2C6-26B956D309B3}" type="presParOf" srcId="{2E705191-5BAE-4291-A314-C68B4CDB39F8}" destId="{62A69115-4799-4965-A908-BC95748627D1}" srcOrd="3" destOrd="0" presId="urn:microsoft.com/office/officeart/2018/2/layout/IconVerticalSolidList"/>
    <dgm:cxn modelId="{9033F3D0-37AD-47D5-874A-F6A62A9C96ED}" type="presParOf" srcId="{A14660A7-B389-4FAB-A960-D5759C74CB88}" destId="{0BD7ACB8-771C-47A2-8EC9-B74AEE970592}" srcOrd="5" destOrd="0" presId="urn:microsoft.com/office/officeart/2018/2/layout/IconVerticalSolidList"/>
    <dgm:cxn modelId="{9F17EADA-20C1-42A2-92D8-5098742F6192}" type="presParOf" srcId="{A14660A7-B389-4FAB-A960-D5759C74CB88}" destId="{7DB441A8-0667-4F23-91A6-F3CC70C09B5E}" srcOrd="6" destOrd="0" presId="urn:microsoft.com/office/officeart/2018/2/layout/IconVerticalSolidList"/>
    <dgm:cxn modelId="{42FF4EF9-88F2-469B-BC1F-179002A6F3FD}" type="presParOf" srcId="{7DB441A8-0667-4F23-91A6-F3CC70C09B5E}" destId="{F9A7B57A-CD31-4F71-9F43-AC5ADB41A85C}" srcOrd="0" destOrd="0" presId="urn:microsoft.com/office/officeart/2018/2/layout/IconVerticalSolidList"/>
    <dgm:cxn modelId="{6FF5486A-2AE1-4331-8CC7-7FC73AB91E24}" type="presParOf" srcId="{7DB441A8-0667-4F23-91A6-F3CC70C09B5E}" destId="{CBC33ED1-6CF3-4CD1-A4A8-73959B6CEC93}" srcOrd="1" destOrd="0" presId="urn:microsoft.com/office/officeart/2018/2/layout/IconVerticalSolidList"/>
    <dgm:cxn modelId="{F9455A53-8724-4C6B-B6A8-0106EC4477E4}" type="presParOf" srcId="{7DB441A8-0667-4F23-91A6-F3CC70C09B5E}" destId="{66FCFFDB-BC44-4E9E-8B48-2CAFEAF6B658}" srcOrd="2" destOrd="0" presId="urn:microsoft.com/office/officeart/2018/2/layout/IconVerticalSolidList"/>
    <dgm:cxn modelId="{2EAFACA5-8ED0-44C3-9D4E-D28C09F0AA25}" type="presParOf" srcId="{7DB441A8-0667-4F23-91A6-F3CC70C09B5E}" destId="{AF272D09-FEDD-47BB-9E11-A02C353F48E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289BC4-232F-4457-A2EE-FF4E0BEB123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94CE108D-1331-4A9E-9CE0-A9BFCFB2677F}">
      <dgm:prSet/>
      <dgm:spPr/>
      <dgm:t>
        <a:bodyPr/>
        <a:lstStyle/>
        <a:p>
          <a:r>
            <a:rPr lang="en-US" dirty="0">
              <a:latin typeface="Gill Sans MT" panose="020B0502020104020203"/>
            </a:rPr>
            <a:t>Reimbursements</a:t>
          </a:r>
          <a:r>
            <a:rPr lang="en-US" dirty="0"/>
            <a:t> are as requested, submit as you wish. </a:t>
          </a:r>
        </a:p>
      </dgm:t>
    </dgm:pt>
    <dgm:pt modelId="{D3728F9A-CBF3-4309-961D-BC602F5DCC48}" type="parTrans" cxnId="{F286E063-9034-482A-A69C-C70CE35E24C5}">
      <dgm:prSet/>
      <dgm:spPr/>
      <dgm:t>
        <a:bodyPr/>
        <a:lstStyle/>
        <a:p>
          <a:endParaRPr lang="en-US"/>
        </a:p>
      </dgm:t>
    </dgm:pt>
    <dgm:pt modelId="{ED3ECC75-99C0-4F50-BAFA-7E6071E41E4E}" type="sibTrans" cxnId="{F286E063-9034-482A-A69C-C70CE35E24C5}">
      <dgm:prSet/>
      <dgm:spPr/>
      <dgm:t>
        <a:bodyPr/>
        <a:lstStyle/>
        <a:p>
          <a:endParaRPr lang="en-US"/>
        </a:p>
      </dgm:t>
    </dgm:pt>
    <dgm:pt modelId="{B3100645-9780-4F14-AFBF-E14BC83DFB5A}">
      <dgm:prSet/>
      <dgm:spPr/>
      <dgm:t>
        <a:bodyPr/>
        <a:lstStyle/>
        <a:p>
          <a:r>
            <a:rPr lang="en-US" dirty="0"/>
            <a:t>Joanne.Sheely@franklincountyohio.gov</a:t>
          </a:r>
        </a:p>
      </dgm:t>
    </dgm:pt>
    <dgm:pt modelId="{6A46CB72-FFB5-414C-9D8C-2BBD0F868167}" type="parTrans" cxnId="{F7F7F217-6BF4-456F-B930-25774BD4FFE5}">
      <dgm:prSet/>
      <dgm:spPr/>
      <dgm:t>
        <a:bodyPr/>
        <a:lstStyle/>
        <a:p>
          <a:endParaRPr lang="en-US"/>
        </a:p>
      </dgm:t>
    </dgm:pt>
    <dgm:pt modelId="{42AED2D2-FFAB-4575-B484-8CCE7C858AAA}" type="sibTrans" cxnId="{F7F7F217-6BF4-456F-B930-25774BD4FFE5}">
      <dgm:prSet/>
      <dgm:spPr/>
      <dgm:t>
        <a:bodyPr/>
        <a:lstStyle/>
        <a:p>
          <a:endParaRPr lang="en-US"/>
        </a:p>
      </dgm:t>
    </dgm:pt>
    <dgm:pt modelId="{73A5FE69-6645-4B57-8BD1-E8275F118DC9}" type="pres">
      <dgm:prSet presAssocID="{E7289BC4-232F-4457-A2EE-FF4E0BEB1232}" presName="root" presStyleCnt="0">
        <dgm:presLayoutVars>
          <dgm:dir/>
          <dgm:resizeHandles val="exact"/>
        </dgm:presLayoutVars>
      </dgm:prSet>
      <dgm:spPr/>
    </dgm:pt>
    <dgm:pt modelId="{E3A75DB7-4BE3-4829-9BF2-EA5039920B7D}" type="pres">
      <dgm:prSet presAssocID="{94CE108D-1331-4A9E-9CE0-A9BFCFB2677F}" presName="compNode" presStyleCnt="0"/>
      <dgm:spPr/>
    </dgm:pt>
    <dgm:pt modelId="{063A4ECE-3377-47A7-968F-AA2C2A525E8D}" type="pres">
      <dgm:prSet presAssocID="{94CE108D-1331-4A9E-9CE0-A9BFCFB2677F}" presName="bgRect" presStyleLbl="bgShp" presStyleIdx="0" presStyleCnt="2"/>
      <dgm:spPr/>
    </dgm:pt>
    <dgm:pt modelId="{CB680582-E005-44F8-883C-DBC6042D4BE0}" type="pres">
      <dgm:prSet presAssocID="{94CE108D-1331-4A9E-9CE0-A9BFCFB2677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4A8DBC8F-BED7-4237-8BD9-77E6CF69B4D6}" type="pres">
      <dgm:prSet presAssocID="{94CE108D-1331-4A9E-9CE0-A9BFCFB2677F}" presName="spaceRect" presStyleCnt="0"/>
      <dgm:spPr/>
    </dgm:pt>
    <dgm:pt modelId="{F3D15CF6-D5BB-40AF-825F-2C9EEE13D8BB}" type="pres">
      <dgm:prSet presAssocID="{94CE108D-1331-4A9E-9CE0-A9BFCFB2677F}" presName="parTx" presStyleLbl="revTx" presStyleIdx="0" presStyleCnt="2">
        <dgm:presLayoutVars>
          <dgm:chMax val="0"/>
          <dgm:chPref val="0"/>
        </dgm:presLayoutVars>
      </dgm:prSet>
      <dgm:spPr/>
    </dgm:pt>
    <dgm:pt modelId="{812BC00F-A2DF-4FEE-9737-2DDF6A028D23}" type="pres">
      <dgm:prSet presAssocID="{ED3ECC75-99C0-4F50-BAFA-7E6071E41E4E}" presName="sibTrans" presStyleCnt="0"/>
      <dgm:spPr/>
    </dgm:pt>
    <dgm:pt modelId="{0D232044-72DF-4640-A54A-855E38B29042}" type="pres">
      <dgm:prSet presAssocID="{B3100645-9780-4F14-AFBF-E14BC83DFB5A}" presName="compNode" presStyleCnt="0"/>
      <dgm:spPr/>
    </dgm:pt>
    <dgm:pt modelId="{FDD85DF5-385C-48B6-8755-B3AD785BEF51}" type="pres">
      <dgm:prSet presAssocID="{B3100645-9780-4F14-AFBF-E14BC83DFB5A}" presName="bgRect" presStyleLbl="bgShp" presStyleIdx="1" presStyleCnt="2"/>
      <dgm:spPr/>
    </dgm:pt>
    <dgm:pt modelId="{CDF17174-DD18-4361-8346-26A72D8EDE33}" type="pres">
      <dgm:prSet presAssocID="{B3100645-9780-4F14-AFBF-E14BC83DFB5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D6E510B-A84F-47E3-84FD-8831D5E44448}" type="pres">
      <dgm:prSet presAssocID="{B3100645-9780-4F14-AFBF-E14BC83DFB5A}" presName="spaceRect" presStyleCnt="0"/>
      <dgm:spPr/>
    </dgm:pt>
    <dgm:pt modelId="{E43C7885-CCD2-4569-9DF6-0F94A56EFDA0}" type="pres">
      <dgm:prSet presAssocID="{B3100645-9780-4F14-AFBF-E14BC83DFB5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7F7F217-6BF4-456F-B930-25774BD4FFE5}" srcId="{E7289BC4-232F-4457-A2EE-FF4E0BEB1232}" destId="{B3100645-9780-4F14-AFBF-E14BC83DFB5A}" srcOrd="1" destOrd="0" parTransId="{6A46CB72-FFB5-414C-9D8C-2BBD0F868167}" sibTransId="{42AED2D2-FFAB-4575-B484-8CCE7C858AAA}"/>
    <dgm:cxn modelId="{61138343-D340-4291-BB96-B9D69A3DC348}" type="presOf" srcId="{E7289BC4-232F-4457-A2EE-FF4E0BEB1232}" destId="{73A5FE69-6645-4B57-8BD1-E8275F118DC9}" srcOrd="0" destOrd="0" presId="urn:microsoft.com/office/officeart/2018/2/layout/IconVerticalSolidList"/>
    <dgm:cxn modelId="{F286E063-9034-482A-A69C-C70CE35E24C5}" srcId="{E7289BC4-232F-4457-A2EE-FF4E0BEB1232}" destId="{94CE108D-1331-4A9E-9CE0-A9BFCFB2677F}" srcOrd="0" destOrd="0" parTransId="{D3728F9A-CBF3-4309-961D-BC602F5DCC48}" sibTransId="{ED3ECC75-99C0-4F50-BAFA-7E6071E41E4E}"/>
    <dgm:cxn modelId="{206A8A83-F690-4E09-AC33-4A149F65C97B}" type="presOf" srcId="{B3100645-9780-4F14-AFBF-E14BC83DFB5A}" destId="{E43C7885-CCD2-4569-9DF6-0F94A56EFDA0}" srcOrd="0" destOrd="0" presId="urn:microsoft.com/office/officeart/2018/2/layout/IconVerticalSolidList"/>
    <dgm:cxn modelId="{6C9C41DE-946B-4BBA-B154-3897AEC46C38}" type="presOf" srcId="{94CE108D-1331-4A9E-9CE0-A9BFCFB2677F}" destId="{F3D15CF6-D5BB-40AF-825F-2C9EEE13D8BB}" srcOrd="0" destOrd="0" presId="urn:microsoft.com/office/officeart/2018/2/layout/IconVerticalSolidList"/>
    <dgm:cxn modelId="{6BCD725D-E960-476D-928F-D9A4F8682F30}" type="presParOf" srcId="{73A5FE69-6645-4B57-8BD1-E8275F118DC9}" destId="{E3A75DB7-4BE3-4829-9BF2-EA5039920B7D}" srcOrd="0" destOrd="0" presId="urn:microsoft.com/office/officeart/2018/2/layout/IconVerticalSolidList"/>
    <dgm:cxn modelId="{64FCB155-BDB1-4988-BDB4-074484F0063D}" type="presParOf" srcId="{E3A75DB7-4BE3-4829-9BF2-EA5039920B7D}" destId="{063A4ECE-3377-47A7-968F-AA2C2A525E8D}" srcOrd="0" destOrd="0" presId="urn:microsoft.com/office/officeart/2018/2/layout/IconVerticalSolidList"/>
    <dgm:cxn modelId="{7211113C-6B90-4D79-874C-71A91D1305FD}" type="presParOf" srcId="{E3A75DB7-4BE3-4829-9BF2-EA5039920B7D}" destId="{CB680582-E005-44F8-883C-DBC6042D4BE0}" srcOrd="1" destOrd="0" presId="urn:microsoft.com/office/officeart/2018/2/layout/IconVerticalSolidList"/>
    <dgm:cxn modelId="{2033B217-ED4E-47E4-9D4C-71E1D62B62E3}" type="presParOf" srcId="{E3A75DB7-4BE3-4829-9BF2-EA5039920B7D}" destId="{4A8DBC8F-BED7-4237-8BD9-77E6CF69B4D6}" srcOrd="2" destOrd="0" presId="urn:microsoft.com/office/officeart/2018/2/layout/IconVerticalSolidList"/>
    <dgm:cxn modelId="{2DCF569C-1E07-4843-8F1D-520B24DFBCAC}" type="presParOf" srcId="{E3A75DB7-4BE3-4829-9BF2-EA5039920B7D}" destId="{F3D15CF6-D5BB-40AF-825F-2C9EEE13D8BB}" srcOrd="3" destOrd="0" presId="urn:microsoft.com/office/officeart/2018/2/layout/IconVerticalSolidList"/>
    <dgm:cxn modelId="{B28BFAB2-5ECB-402A-A783-C35CEBE067D6}" type="presParOf" srcId="{73A5FE69-6645-4B57-8BD1-E8275F118DC9}" destId="{812BC00F-A2DF-4FEE-9737-2DDF6A028D23}" srcOrd="1" destOrd="0" presId="urn:microsoft.com/office/officeart/2018/2/layout/IconVerticalSolidList"/>
    <dgm:cxn modelId="{A227A1A2-D0E0-42CE-AE18-9EABF6016B01}" type="presParOf" srcId="{73A5FE69-6645-4B57-8BD1-E8275F118DC9}" destId="{0D232044-72DF-4640-A54A-855E38B29042}" srcOrd="2" destOrd="0" presId="urn:microsoft.com/office/officeart/2018/2/layout/IconVerticalSolidList"/>
    <dgm:cxn modelId="{D363C438-0726-4CE2-8817-BA1BB4AB259B}" type="presParOf" srcId="{0D232044-72DF-4640-A54A-855E38B29042}" destId="{FDD85DF5-385C-48B6-8755-B3AD785BEF51}" srcOrd="0" destOrd="0" presId="urn:microsoft.com/office/officeart/2018/2/layout/IconVerticalSolidList"/>
    <dgm:cxn modelId="{24DBAA9F-8B5B-489F-A23E-EFABF94F0041}" type="presParOf" srcId="{0D232044-72DF-4640-A54A-855E38B29042}" destId="{CDF17174-DD18-4361-8346-26A72D8EDE33}" srcOrd="1" destOrd="0" presId="urn:microsoft.com/office/officeart/2018/2/layout/IconVerticalSolidList"/>
    <dgm:cxn modelId="{E82DD68C-C689-42B4-8F9B-72AF6B16ED60}" type="presParOf" srcId="{0D232044-72DF-4640-A54A-855E38B29042}" destId="{1D6E510B-A84F-47E3-84FD-8831D5E44448}" srcOrd="2" destOrd="0" presId="urn:microsoft.com/office/officeart/2018/2/layout/IconVerticalSolidList"/>
    <dgm:cxn modelId="{F1426BAA-9EF4-471D-881B-440C98051770}" type="presParOf" srcId="{0D232044-72DF-4640-A54A-855E38B29042}" destId="{E43C7885-CCD2-4569-9DF6-0F94A56EFD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EDA35-1883-4374-82F4-153EEC552CF9}">
      <dsp:nvSpPr>
        <dsp:cNvPr id="0" name=""/>
        <dsp:cNvSpPr/>
      </dsp:nvSpPr>
      <dsp:spPr>
        <a:xfrm>
          <a:off x="0" y="3006"/>
          <a:ext cx="6087213" cy="9789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43952-5B56-47B5-8AD2-40AE047CD0ED}">
      <dsp:nvSpPr>
        <dsp:cNvPr id="0" name=""/>
        <dsp:cNvSpPr/>
      </dsp:nvSpPr>
      <dsp:spPr>
        <a:xfrm>
          <a:off x="296136" y="223273"/>
          <a:ext cx="538956" cy="5384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4CDD6-7737-4EE9-9FAA-25B63DFE423A}">
      <dsp:nvSpPr>
        <dsp:cNvPr id="0" name=""/>
        <dsp:cNvSpPr/>
      </dsp:nvSpPr>
      <dsp:spPr>
        <a:xfrm>
          <a:off x="1131229" y="3006"/>
          <a:ext cx="4655900" cy="1041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184" tIns="110184" rIns="110184" bIns="11018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W-9 Form</a:t>
          </a:r>
        </a:p>
      </dsp:txBody>
      <dsp:txXfrm>
        <a:off x="1131229" y="3006"/>
        <a:ext cx="4655900" cy="1041104"/>
      </dsp:txXfrm>
    </dsp:sp>
    <dsp:sp modelId="{D6A04368-2A38-46B0-A63C-A0CC81CE5511}">
      <dsp:nvSpPr>
        <dsp:cNvPr id="0" name=""/>
        <dsp:cNvSpPr/>
      </dsp:nvSpPr>
      <dsp:spPr>
        <a:xfrm>
          <a:off x="0" y="1296500"/>
          <a:ext cx="6087213" cy="9789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2F4D0-1887-45C8-B495-94576EAF98B7}">
      <dsp:nvSpPr>
        <dsp:cNvPr id="0" name=""/>
        <dsp:cNvSpPr/>
      </dsp:nvSpPr>
      <dsp:spPr>
        <a:xfrm>
          <a:off x="296136" y="1516767"/>
          <a:ext cx="538956" cy="5384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6728D-4135-493B-B7E9-FC51A689CAEC}">
      <dsp:nvSpPr>
        <dsp:cNvPr id="0" name=""/>
        <dsp:cNvSpPr/>
      </dsp:nvSpPr>
      <dsp:spPr>
        <a:xfrm>
          <a:off x="1131229" y="1296500"/>
          <a:ext cx="4655900" cy="1041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184" tIns="110184" rIns="110184" bIns="11018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Mileage Reimbursement Form</a:t>
          </a:r>
        </a:p>
      </dsp:txBody>
      <dsp:txXfrm>
        <a:off x="1131229" y="1296500"/>
        <a:ext cx="4655900" cy="1041104"/>
      </dsp:txXfrm>
    </dsp:sp>
    <dsp:sp modelId="{9DF546BB-43E6-410D-8325-6091BB9AB551}">
      <dsp:nvSpPr>
        <dsp:cNvPr id="0" name=""/>
        <dsp:cNvSpPr/>
      </dsp:nvSpPr>
      <dsp:spPr>
        <a:xfrm>
          <a:off x="0" y="2589994"/>
          <a:ext cx="6087213" cy="9789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E6018-2E2E-4F1A-94AF-3AB9AC129C72}">
      <dsp:nvSpPr>
        <dsp:cNvPr id="0" name=""/>
        <dsp:cNvSpPr/>
      </dsp:nvSpPr>
      <dsp:spPr>
        <a:xfrm>
          <a:off x="296136" y="2810261"/>
          <a:ext cx="538956" cy="5384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69115-4799-4965-A908-BC95748627D1}">
      <dsp:nvSpPr>
        <dsp:cNvPr id="0" name=""/>
        <dsp:cNvSpPr/>
      </dsp:nvSpPr>
      <dsp:spPr>
        <a:xfrm>
          <a:off x="1131229" y="2589994"/>
          <a:ext cx="4655900" cy="1041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184" tIns="110184" rIns="110184" bIns="11018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Image of Google Maps Route</a:t>
          </a:r>
        </a:p>
      </dsp:txBody>
      <dsp:txXfrm>
        <a:off x="1131229" y="2589994"/>
        <a:ext cx="4655900" cy="1041104"/>
      </dsp:txXfrm>
    </dsp:sp>
    <dsp:sp modelId="{F9A7B57A-CD31-4F71-9F43-AC5ADB41A85C}">
      <dsp:nvSpPr>
        <dsp:cNvPr id="0" name=""/>
        <dsp:cNvSpPr/>
      </dsp:nvSpPr>
      <dsp:spPr>
        <a:xfrm>
          <a:off x="0" y="3883488"/>
          <a:ext cx="6087213" cy="9789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33ED1-6CF3-4CD1-A4A8-73959B6CEC93}">
      <dsp:nvSpPr>
        <dsp:cNvPr id="0" name=""/>
        <dsp:cNvSpPr/>
      </dsp:nvSpPr>
      <dsp:spPr>
        <a:xfrm>
          <a:off x="296425" y="4103755"/>
          <a:ext cx="538956" cy="5384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72D09-FEDD-47BB-9E11-A02C353F48EF}">
      <dsp:nvSpPr>
        <dsp:cNvPr id="0" name=""/>
        <dsp:cNvSpPr/>
      </dsp:nvSpPr>
      <dsp:spPr>
        <a:xfrm>
          <a:off x="1131808" y="3883488"/>
          <a:ext cx="4655900" cy="1041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184" tIns="110184" rIns="110184" bIns="11018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Use the resources page linked below to access the </a:t>
          </a:r>
          <a:r>
            <a:rPr lang="en-US" sz="1400" u="none" kern="1200" dirty="0">
              <a:latin typeface="Gill Sans MT" panose="020B0502020104020203"/>
            </a:rPr>
            <a:t>Forms.                                                                                 </a:t>
          </a:r>
          <a:r>
            <a:rPr lang="en-US" sz="1400" u="sng" kern="1200" dirty="0">
              <a:hlinkClick xmlns:r="http://schemas.openxmlformats.org/officeDocument/2006/relationships" r:id="rId9"/>
            </a:rPr>
            <a:t>https://casa.franklincountyohio.gov/Volunteer/Resources</a:t>
          </a:r>
          <a:endParaRPr lang="en-US" sz="1400" u="sng" kern="1200" dirty="0">
            <a:latin typeface="Gill Sans MT" panose="020B0502020104020203"/>
            <a:hlinkClick xmlns:r="http://schemas.openxmlformats.org/officeDocument/2006/relationships" r:id="rId9"/>
          </a:endParaRPr>
        </a:p>
      </dsp:txBody>
      <dsp:txXfrm>
        <a:off x="1131808" y="3883488"/>
        <a:ext cx="4655900" cy="1041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A4ECE-3377-47A7-968F-AA2C2A525E8D}">
      <dsp:nvSpPr>
        <dsp:cNvPr id="0" name=""/>
        <dsp:cNvSpPr/>
      </dsp:nvSpPr>
      <dsp:spPr>
        <a:xfrm>
          <a:off x="0" y="505009"/>
          <a:ext cx="10261599" cy="9323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80582-E005-44F8-883C-DBC6042D4BE0}">
      <dsp:nvSpPr>
        <dsp:cNvPr id="0" name=""/>
        <dsp:cNvSpPr/>
      </dsp:nvSpPr>
      <dsp:spPr>
        <a:xfrm>
          <a:off x="282028" y="714782"/>
          <a:ext cx="512778" cy="5127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15CF6-D5BB-40AF-825F-2C9EEE13D8BB}">
      <dsp:nvSpPr>
        <dsp:cNvPr id="0" name=""/>
        <dsp:cNvSpPr/>
      </dsp:nvSpPr>
      <dsp:spPr>
        <a:xfrm>
          <a:off x="1076834" y="505009"/>
          <a:ext cx="9184765" cy="932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71" tIns="98671" rIns="98671" bIns="986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Gill Sans MT" panose="020B0502020104020203"/>
            </a:rPr>
            <a:t>Reimbursements</a:t>
          </a:r>
          <a:r>
            <a:rPr lang="en-US" sz="2500" kern="1200" dirty="0"/>
            <a:t> are as requested, submit as you wish. </a:t>
          </a:r>
        </a:p>
      </dsp:txBody>
      <dsp:txXfrm>
        <a:off x="1076834" y="505009"/>
        <a:ext cx="9184765" cy="932324"/>
      </dsp:txXfrm>
    </dsp:sp>
    <dsp:sp modelId="{FDD85DF5-385C-48B6-8755-B3AD785BEF51}">
      <dsp:nvSpPr>
        <dsp:cNvPr id="0" name=""/>
        <dsp:cNvSpPr/>
      </dsp:nvSpPr>
      <dsp:spPr>
        <a:xfrm>
          <a:off x="0" y="1670414"/>
          <a:ext cx="10261599" cy="932324"/>
        </a:xfrm>
        <a:prstGeom prst="roundRect">
          <a:avLst>
            <a:gd name="adj" fmla="val 10000"/>
          </a:avLst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17174-DD18-4361-8346-26A72D8EDE33}">
      <dsp:nvSpPr>
        <dsp:cNvPr id="0" name=""/>
        <dsp:cNvSpPr/>
      </dsp:nvSpPr>
      <dsp:spPr>
        <a:xfrm>
          <a:off x="282028" y="1880187"/>
          <a:ext cx="512778" cy="5127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C7885-CCD2-4569-9DF6-0F94A56EFDA0}">
      <dsp:nvSpPr>
        <dsp:cNvPr id="0" name=""/>
        <dsp:cNvSpPr/>
      </dsp:nvSpPr>
      <dsp:spPr>
        <a:xfrm>
          <a:off x="1076834" y="1670414"/>
          <a:ext cx="9184765" cy="932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71" tIns="98671" rIns="98671" bIns="986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Joanne.Sheely@franklincountyohio.gov</a:t>
          </a:r>
        </a:p>
      </dsp:txBody>
      <dsp:txXfrm>
        <a:off x="1076834" y="1670414"/>
        <a:ext cx="9184765" cy="932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svg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sv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www.google.com/maps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2729" y="5499895"/>
            <a:ext cx="9638443" cy="4846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Turn up volume and follow along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5000"/>
              <a:t>Volunteer mileage Reimbursement Process</a:t>
            </a:r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B5BF-1BC3-46D9-8CB0-122A85CE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/>
              <a:t>Submit Requests to Joanne Sheely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13CE826B-BF94-4FBF-B851-137DA7AFDF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310580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4" name="Recording (65)" descr="Play outline">
            <a:hlinkClick r:id="" action="ppaction://media"/>
            <a:extLst>
              <a:ext uri="{FF2B5EF4-FFF2-40B4-BE49-F238E27FC236}">
                <a16:creationId xmlns:a16="http://schemas.microsoft.com/office/drawing/2014/main" id="{00615F10-4391-48EA-8C3F-6ABDFAAF23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1367587" y="6070122"/>
            <a:ext cx="730250" cy="730250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938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70" fill="hold"/>
                                        <p:tgtEl>
                                          <p:spTgt spid="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70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72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5FFF9-3B09-4ABB-8269-AEDE862CE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Contact casa with any questions</a:t>
            </a:r>
          </a:p>
        </p:txBody>
      </p:sp>
      <p:pic>
        <p:nvPicPr>
          <p:cNvPr id="2050" name="Picture 2" descr="Image result for casa of franklin county">
            <a:extLst>
              <a:ext uri="{FF2B5EF4-FFF2-40B4-BE49-F238E27FC236}">
                <a16:creationId xmlns:a16="http://schemas.microsoft.com/office/drawing/2014/main" id="{A4E9BBF2-764A-4CE5-A9E8-9DFE715DB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4"/>
          <a:stretch/>
        </p:blipFill>
        <p:spPr bwMode="auto">
          <a:xfrm>
            <a:off x="3950988" y="882502"/>
            <a:ext cx="4290023" cy="305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ing (39)" descr="Play outline">
            <a:hlinkClick r:id="" action="ppaction://media"/>
            <a:extLst>
              <a:ext uri="{FF2B5EF4-FFF2-40B4-BE49-F238E27FC236}">
                <a16:creationId xmlns:a16="http://schemas.microsoft.com/office/drawing/2014/main" id="{AE881192-0858-4D8E-A8E7-05ACF6A973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569700" y="6245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5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E7875-2EB3-4F72-82C1-57A87A35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Need three documents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40650F-EC61-4112-9D0E-0A12B6EFC0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220874"/>
              </p:ext>
            </p:extLst>
          </p:nvPr>
        </p:nvGraphicFramePr>
        <p:xfrm>
          <a:off x="5619750" y="965200"/>
          <a:ext cx="6087214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18" name="Recording (64)" descr="Play outline">
            <a:hlinkClick r:id="" action="ppaction://media"/>
            <a:extLst>
              <a:ext uri="{FF2B5EF4-FFF2-40B4-BE49-F238E27FC236}">
                <a16:creationId xmlns:a16="http://schemas.microsoft.com/office/drawing/2014/main" id="{E71E1528-6202-46F5-84AC-3F366A12BF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1398250" y="600471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5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70" fill="hold"/>
                                        <p:tgtEl>
                                          <p:spTgt spid="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19A92-D9BD-4092-8896-0C0B7B54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W-9 form</a:t>
            </a:r>
          </a:p>
        </p:txBody>
      </p:sp>
      <p:pic>
        <p:nvPicPr>
          <p:cNvPr id="3" name="Picture 3" descr="2021-03-05 (2).png">
            <a:extLst>
              <a:ext uri="{FF2B5EF4-FFF2-40B4-BE49-F238E27FC236}">
                <a16:creationId xmlns:a16="http://schemas.microsoft.com/office/drawing/2014/main" id="{F3A7FCFF-FE91-47EB-BDF7-F56990438E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25" t="18681" r="33796" b="6044"/>
          <a:stretch/>
        </p:blipFill>
        <p:spPr>
          <a:xfrm>
            <a:off x="5741950" y="-2858"/>
            <a:ext cx="5410023" cy="6858571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E8A22E8D-DCE9-4E4F-94CB-C304FFDDE0CC}"/>
              </a:ext>
            </a:extLst>
          </p:cNvPr>
          <p:cNvSpPr txBox="1"/>
          <p:nvPr/>
        </p:nvSpPr>
        <p:spPr>
          <a:xfrm>
            <a:off x="1212056" y="4331493"/>
            <a:ext cx="2243137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Fill out once per year.</a:t>
            </a:r>
          </a:p>
        </p:txBody>
      </p:sp>
      <p:pic>
        <p:nvPicPr>
          <p:cNvPr id="4" name="Recording (63)" descr="Play outline">
            <a:hlinkClick r:id="" action="ppaction://media"/>
            <a:extLst>
              <a:ext uri="{FF2B5EF4-FFF2-40B4-BE49-F238E27FC236}">
                <a16:creationId xmlns:a16="http://schemas.microsoft.com/office/drawing/2014/main" id="{1166B630-27EE-4AEA-A33D-43A0C8F519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367587" y="6070122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4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64687-0881-4FD2-A0E7-081AC428C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 sz="2000"/>
              <a:t>Mileage reimbursement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35A55-CB23-40E7-85C8-81BB2CA0F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Each row is per address, as is the Google route. </a:t>
            </a:r>
          </a:p>
          <a:p>
            <a:r>
              <a:rPr lang="en-US" dirty="0"/>
              <a:t>In the last column, multiply the number of miles driven by 14 cents (or .14)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6E15FB-1F22-8AE7-0B86-6C160BC61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778155"/>
              </p:ext>
            </p:extLst>
          </p:nvPr>
        </p:nvGraphicFramePr>
        <p:xfrm>
          <a:off x="4657802" y="1162967"/>
          <a:ext cx="6558193" cy="4895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337">
                  <a:extLst>
                    <a:ext uri="{9D8B030D-6E8A-4147-A177-3AD203B41FA5}">
                      <a16:colId xmlns:a16="http://schemas.microsoft.com/office/drawing/2014/main" val="780514371"/>
                    </a:ext>
                  </a:extLst>
                </a:gridCol>
                <a:gridCol w="912067">
                  <a:extLst>
                    <a:ext uri="{9D8B030D-6E8A-4147-A177-3AD203B41FA5}">
                      <a16:colId xmlns:a16="http://schemas.microsoft.com/office/drawing/2014/main" val="2229825079"/>
                    </a:ext>
                  </a:extLst>
                </a:gridCol>
                <a:gridCol w="2206332">
                  <a:extLst>
                    <a:ext uri="{9D8B030D-6E8A-4147-A177-3AD203B41FA5}">
                      <a16:colId xmlns:a16="http://schemas.microsoft.com/office/drawing/2014/main" val="3935019822"/>
                    </a:ext>
                  </a:extLst>
                </a:gridCol>
                <a:gridCol w="1250834">
                  <a:extLst>
                    <a:ext uri="{9D8B030D-6E8A-4147-A177-3AD203B41FA5}">
                      <a16:colId xmlns:a16="http://schemas.microsoft.com/office/drawing/2014/main" val="849027797"/>
                    </a:ext>
                  </a:extLst>
                </a:gridCol>
                <a:gridCol w="1893623">
                  <a:extLst>
                    <a:ext uri="{9D8B030D-6E8A-4147-A177-3AD203B41FA5}">
                      <a16:colId xmlns:a16="http://schemas.microsoft.com/office/drawing/2014/main" val="2109937138"/>
                    </a:ext>
                  </a:extLst>
                </a:gridCol>
              </a:tblGrid>
              <a:tr h="20238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Volunteer Mileage Reimbursement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113093"/>
                  </a:ext>
                </a:extLst>
              </a:tr>
              <a:tr h="1770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686711714"/>
                  </a:ext>
                </a:extLst>
              </a:tr>
              <a:tr h="1770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175595522"/>
                  </a:ext>
                </a:extLst>
              </a:tr>
              <a:tr h="27657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Volunteer Name: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John Smith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Milage Rate as of 2023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2426961467"/>
                  </a:ext>
                </a:extLst>
              </a:tr>
              <a:tr h="27657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Mailing Address:</a:t>
                      </a:r>
                      <a:endParaRPr lang="en-US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1234 Main St.  Anytown, OH 4XXXX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$0.14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3928946310"/>
                  </a:ext>
                </a:extLst>
              </a:tr>
              <a:tr h="1770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2477526406"/>
                  </a:ext>
                </a:extLst>
              </a:tr>
              <a:tr h="43850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Date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Address / Location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Total Miles Driven Per Trip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Amount Requested For Reimbursement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1507492956"/>
                  </a:ext>
                </a:extLst>
              </a:tr>
              <a:tr h="1410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01/15/2023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4321 Joy Ct.  Anytown, OH 4XXXX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$5.18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1687337899"/>
                  </a:ext>
                </a:extLst>
              </a:tr>
              <a:tr h="1410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02/14/2023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4321 Joy Ct.  Anytown, OH 4XXXX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$5.18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458905492"/>
                  </a:ext>
                </a:extLst>
              </a:tr>
              <a:tr h="1410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3701728077"/>
                  </a:ext>
                </a:extLst>
              </a:tr>
              <a:tr h="1410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3591455892"/>
                  </a:ext>
                </a:extLst>
              </a:tr>
              <a:tr h="1410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1901310942"/>
                  </a:ext>
                </a:extLst>
              </a:tr>
              <a:tr h="1410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1818562530"/>
                  </a:ext>
                </a:extLst>
              </a:tr>
              <a:tr h="1410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486368985"/>
                  </a:ext>
                </a:extLst>
              </a:tr>
              <a:tr h="1410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2539616440"/>
                  </a:ext>
                </a:extLst>
              </a:tr>
              <a:tr h="1410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2466188571"/>
                  </a:ext>
                </a:extLst>
              </a:tr>
              <a:tr h="1410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3450392968"/>
                  </a:ext>
                </a:extLst>
              </a:tr>
              <a:tr h="1410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3019364768"/>
                  </a:ext>
                </a:extLst>
              </a:tr>
              <a:tr h="1410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266995517"/>
                  </a:ext>
                </a:extLst>
              </a:tr>
              <a:tr h="1410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3132393144"/>
                  </a:ext>
                </a:extLst>
              </a:tr>
              <a:tr h="1410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4208030367"/>
                  </a:ext>
                </a:extLst>
              </a:tr>
              <a:tr h="1410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302793656"/>
                  </a:ext>
                </a:extLst>
              </a:tr>
              <a:tr h="1410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1925269037"/>
                  </a:ext>
                </a:extLst>
              </a:tr>
              <a:tr h="1410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1947475378"/>
                  </a:ext>
                </a:extLst>
              </a:tr>
              <a:tr h="1410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$0.00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475136404"/>
                  </a:ext>
                </a:extLst>
              </a:tr>
              <a:tr h="1410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3822999852"/>
                  </a:ext>
                </a:extLst>
              </a:tr>
              <a:tr h="20238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Totals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$10.36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94" marR="3794" marT="3794" marB="0" anchor="b"/>
                </a:tc>
                <a:extLst>
                  <a:ext uri="{0D108BD9-81ED-4DB2-BD59-A6C34878D82A}">
                    <a16:rowId xmlns:a16="http://schemas.microsoft.com/office/drawing/2014/main" val="33048656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658BAB-F097-22E1-0A9F-664E1BB019FE}"/>
              </a:ext>
            </a:extLst>
          </p:cNvPr>
          <p:cNvSpPr txBox="1"/>
          <p:nvPr/>
        </p:nvSpPr>
        <p:spPr>
          <a:xfrm>
            <a:off x="803244" y="5191125"/>
            <a:ext cx="3063765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There is no audio for this slide. This form will calculate the mileage and rate for you as you enter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93908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A8936-BBC7-41C2-9230-BF57B88C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969" y="2386744"/>
            <a:ext cx="5928358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dirty="0"/>
              <a:t>Google Maps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884FE-43BA-4E24-ACFE-997A5E034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69" y="4352544"/>
            <a:ext cx="5928358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The next few slides show you how to save a pdf of your route on Google Maps.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059D5-6E13-4BD6-9248-ACF6A0649C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42" r="26623" b="-3"/>
          <a:stretch/>
        </p:blipFill>
        <p:spPr>
          <a:xfrm>
            <a:off x="20" y="10"/>
            <a:ext cx="4654277" cy="6857990"/>
          </a:xfrm>
          <a:prstGeom prst="rect">
            <a:avLst/>
          </a:prstGeom>
        </p:spPr>
      </p:pic>
      <p:pic>
        <p:nvPicPr>
          <p:cNvPr id="4" name="Recording (61)" descr="Play outline">
            <a:hlinkClick r:id="" action="ppaction://media"/>
            <a:extLst>
              <a:ext uri="{FF2B5EF4-FFF2-40B4-BE49-F238E27FC236}">
                <a16:creationId xmlns:a16="http://schemas.microsoft.com/office/drawing/2014/main" id="{D2E54159-DCDC-43A5-BE8D-FDEF478B54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388464" y="6059684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8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4985E-4253-4F36-A718-57C8476E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noFill/>
          <a:ln>
            <a:solidFill>
              <a:schemeClr val="bg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Tracking your route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DB3A9C-5AFC-4731-B4F1-8B9CD3D9FB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" t="10181" r="65409" b="73082"/>
          <a:stretch/>
        </p:blipFill>
        <p:spPr>
          <a:xfrm>
            <a:off x="786008" y="947491"/>
            <a:ext cx="5311668" cy="1462409"/>
          </a:xfrm>
          <a:prstGeom prst="rect">
            <a:avLst/>
          </a:prstGeom>
        </p:spPr>
      </p:pic>
      <p:pic>
        <p:nvPicPr>
          <p:cNvPr id="5" name="Picture 5" descr="2021-02-12 (9).png">
            <a:extLst>
              <a:ext uri="{FF2B5EF4-FFF2-40B4-BE49-F238E27FC236}">
                <a16:creationId xmlns:a16="http://schemas.microsoft.com/office/drawing/2014/main" id="{D253D873-6EE1-421E-A6D7-0440C0DEC0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788" r="63636" b="68065"/>
          <a:stretch/>
        </p:blipFill>
        <p:spPr>
          <a:xfrm>
            <a:off x="6392566" y="781887"/>
            <a:ext cx="5243071" cy="1798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893663-DEF2-4D70-AB8E-DBC123913B03}"/>
              </a:ext>
            </a:extLst>
          </p:cNvPr>
          <p:cNvSpPr txBox="1"/>
          <p:nvPr/>
        </p:nvSpPr>
        <p:spPr>
          <a:xfrm>
            <a:off x="2238412" y="4846076"/>
            <a:ext cx="7715177" cy="12715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bg1"/>
                </a:solidFill>
              </a:rPr>
              <a:t>Using Google Maps: </a:t>
            </a:r>
            <a:r>
              <a:rPr lang="en-US" sz="16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https://www.google.com/maps</a:t>
            </a:r>
            <a:endParaRPr lang="en-US" sz="160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bg1"/>
                </a:solidFill>
              </a:rPr>
              <a:t>1. Click on directions in the top left corner of the screen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bg1"/>
                </a:solidFill>
              </a:rPr>
              <a:t>2. Type your starting location on the first line, and where you want to go in the box directly underneath it. 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01BBAF-BA28-45D2-AA88-361F552E9F4A}"/>
              </a:ext>
            </a:extLst>
          </p:cNvPr>
          <p:cNvSpPr txBox="1"/>
          <p:nvPr/>
        </p:nvSpPr>
        <p:spPr>
          <a:xfrm>
            <a:off x="1217113" y="413359"/>
            <a:ext cx="9903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1.                                                                              2. </a:t>
            </a:r>
          </a:p>
        </p:txBody>
      </p:sp>
      <p:pic>
        <p:nvPicPr>
          <p:cNvPr id="6" name="Recording (34)" descr="Play outline">
            <a:hlinkClick r:id="" action="ppaction://media"/>
            <a:extLst>
              <a:ext uri="{FF2B5EF4-FFF2-40B4-BE49-F238E27FC236}">
                <a16:creationId xmlns:a16="http://schemas.microsoft.com/office/drawing/2014/main" id="{A81ACE88-BEB7-47B9-818B-A26E4CF9CB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660446" y="6248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5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673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4610F-671E-4BB7-A6AD-C3300226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sz="1900" dirty="0">
                <a:solidFill>
                  <a:srgbClr val="FFFFFF"/>
                </a:solidFill>
              </a:rPr>
              <a:t>3. Pick your route</a:t>
            </a:r>
          </a:p>
        </p:txBody>
      </p:sp>
      <p:pic>
        <p:nvPicPr>
          <p:cNvPr id="5" name="Recording (35)" descr="Play outline">
            <a:hlinkClick r:id="" action="ppaction://media"/>
            <a:extLst>
              <a:ext uri="{FF2B5EF4-FFF2-40B4-BE49-F238E27FC236}">
                <a16:creationId xmlns:a16="http://schemas.microsoft.com/office/drawing/2014/main" id="{D2113394-AE21-4BF2-BA01-B69AD1301A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607800" y="6311900"/>
            <a:ext cx="406400" cy="406400"/>
          </a:xfrm>
          <a:prstGeom prst="rect">
            <a:avLst/>
          </a:prstGeom>
        </p:spPr>
      </p:pic>
      <p:sp>
        <p:nvSpPr>
          <p:cNvPr id="7" name="AutoShape 4" descr="Image preview">
            <a:extLst>
              <a:ext uri="{FF2B5EF4-FFF2-40B4-BE49-F238E27FC236}">
                <a16:creationId xmlns:a16="http://schemas.microsoft.com/office/drawing/2014/main" id="{84F17F6B-7072-4E4D-AE0C-3BC7234278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075" y="20002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Graphical user interface, application, map&#10;&#10;Description automatically generated">
            <a:extLst>
              <a:ext uri="{FF2B5EF4-FFF2-40B4-BE49-F238E27FC236}">
                <a16:creationId xmlns:a16="http://schemas.microsoft.com/office/drawing/2014/main" id="{AB38BBF3-512B-454A-A376-4B94905430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4956" y="1451989"/>
            <a:ext cx="7256947" cy="407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183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24C4A-012E-44D0-B5EF-A5CF599C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559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Ctrl+P</a:t>
            </a:r>
          </a:p>
        </p:txBody>
      </p:sp>
      <p:pic>
        <p:nvPicPr>
          <p:cNvPr id="4" name="Picture 3" descr="Graphical user interface, application, map&#10;&#10;Description automatically generated">
            <a:extLst>
              <a:ext uri="{FF2B5EF4-FFF2-40B4-BE49-F238E27FC236}">
                <a16:creationId xmlns:a16="http://schemas.microsoft.com/office/drawing/2014/main" id="{17C661B8-8C51-4804-A733-0921510BB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85" y="1518972"/>
            <a:ext cx="6791210" cy="3820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034045-04B7-416D-AD7C-FB5BDA9BEC03}"/>
              </a:ext>
            </a:extLst>
          </p:cNvPr>
          <p:cNvSpPr txBox="1"/>
          <p:nvPr/>
        </p:nvSpPr>
        <p:spPr>
          <a:xfrm>
            <a:off x="8184558" y="2638044"/>
            <a:ext cx="3363974" cy="3415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14300" defTabSz="914400">
              <a:spcBef>
                <a:spcPts val="1000"/>
              </a:spcBef>
              <a:buClr>
                <a:schemeClr val="accent2"/>
              </a:buClr>
            </a:pPr>
            <a:r>
              <a:rPr lang="en-US" dirty="0">
                <a:solidFill>
                  <a:schemeClr val="bg1"/>
                </a:solidFill>
              </a:rPr>
              <a:t>3. Select Route</a:t>
            </a:r>
          </a:p>
          <a:p>
            <a:pPr marL="114300" defTabSz="914400">
              <a:spcBef>
                <a:spcPts val="1000"/>
              </a:spcBef>
              <a:buClr>
                <a:schemeClr val="accent2"/>
              </a:buClr>
            </a:pPr>
            <a:r>
              <a:rPr lang="en-US" dirty="0">
                <a:solidFill>
                  <a:schemeClr val="bg1"/>
                </a:solidFill>
              </a:rPr>
              <a:t>4. Type </a:t>
            </a:r>
            <a:r>
              <a:rPr lang="en-US" dirty="0" err="1">
                <a:solidFill>
                  <a:schemeClr val="bg1"/>
                </a:solidFill>
              </a:rPr>
              <a:t>Ctrl+P</a:t>
            </a:r>
            <a:endParaRPr lang="en-US" dirty="0">
              <a:solidFill>
                <a:schemeClr val="bg1"/>
              </a:solidFill>
            </a:endParaRPr>
          </a:p>
          <a:p>
            <a:pPr marL="3429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Click on Print in top right corner</a:t>
            </a:r>
          </a:p>
          <a:p>
            <a:pPr marL="3429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114300" defTabSz="914400">
              <a:spcBef>
                <a:spcPts val="1000"/>
              </a:spcBef>
              <a:buClr>
                <a:schemeClr val="accent2"/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114300" defTabSz="914400"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</a:rPr>
              <a:t>*You only need to submit one map per address, not per drive</a:t>
            </a:r>
          </a:p>
          <a:p>
            <a:pPr marL="114300" defTabSz="914400">
              <a:spcBef>
                <a:spcPts val="1000"/>
              </a:spcBef>
              <a:buClr>
                <a:schemeClr val="accent2"/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3429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285E08-F3B1-497C-AC7F-BDC4705B6FD2}"/>
              </a:ext>
            </a:extLst>
          </p:cNvPr>
          <p:cNvSpPr/>
          <p:nvPr/>
        </p:nvSpPr>
        <p:spPr>
          <a:xfrm>
            <a:off x="6598598" y="2050615"/>
            <a:ext cx="574278" cy="30321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Recording (36)" descr="Play outline">
            <a:hlinkClick r:id="" action="ppaction://media"/>
            <a:extLst>
              <a:ext uri="{FF2B5EF4-FFF2-40B4-BE49-F238E27FC236}">
                <a16:creationId xmlns:a16="http://schemas.microsoft.com/office/drawing/2014/main" id="{1491FEDB-8E58-4B7A-BDA3-E4428787F2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636375" y="61404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3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5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92DA-F96E-452D-9660-C3D626BF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11" y="2286000"/>
            <a:ext cx="2286000" cy="2286000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5. Use drop down and select save as pdf, then click save at the bottom</a:t>
            </a:r>
          </a:p>
        </p:txBody>
      </p:sp>
      <p:sp>
        <p:nvSpPr>
          <p:cNvPr id="27" name="Flowchart: Document 8">
            <a:extLst>
              <a:ext uri="{FF2B5EF4-FFF2-40B4-BE49-F238E27FC236}">
                <a16:creationId xmlns:a16="http://schemas.microsoft.com/office/drawing/2014/main" id="{1E14715B-2E40-4760-AE23-026845A30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19" y="2121408"/>
            <a:ext cx="2615184" cy="2615184"/>
          </a:xfrm>
          <a:prstGeom prst="flowChartDocumen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45D08429-4C7A-4C37-848C-C1613E31D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8017" y="640080"/>
            <a:ext cx="766267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DD8F4B2B-96EA-4C0F-84D3-5728F7CF0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1B14C2-584B-46FD-A130-4D692E4EE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406" y="1388427"/>
            <a:ext cx="6695895" cy="376644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C74BDE5-4239-40FF-ADA4-8530EA56A50E}"/>
              </a:ext>
            </a:extLst>
          </p:cNvPr>
          <p:cNvSpPr/>
          <p:nvPr/>
        </p:nvSpPr>
        <p:spPr>
          <a:xfrm>
            <a:off x="9171677" y="4497170"/>
            <a:ext cx="574278" cy="30321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8BC1F24-AB32-44B1-8073-1C323E3EA80C}"/>
              </a:ext>
            </a:extLst>
          </p:cNvPr>
          <p:cNvSpPr/>
          <p:nvPr/>
        </p:nvSpPr>
        <p:spPr>
          <a:xfrm>
            <a:off x="9026364" y="1982783"/>
            <a:ext cx="1606193" cy="696621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ing (37)" descr="Play outline">
            <a:hlinkClick r:id="" action="ppaction://media"/>
            <a:extLst>
              <a:ext uri="{FF2B5EF4-FFF2-40B4-BE49-F238E27FC236}">
                <a16:creationId xmlns:a16="http://schemas.microsoft.com/office/drawing/2014/main" id="{81925A63-D785-4D69-88B9-6F22739F4B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608029" y="6287977"/>
            <a:ext cx="406400" cy="40640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288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101</TotalTime>
  <Words>423</Words>
  <Application>Microsoft Office PowerPoint</Application>
  <PresentationFormat>Widescreen</PresentationFormat>
  <Paragraphs>125</Paragraphs>
  <Slides>11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Parcel</vt:lpstr>
      <vt:lpstr>Volunteer mileage Reimbursement Process</vt:lpstr>
      <vt:lpstr>Need three documents</vt:lpstr>
      <vt:lpstr>W-9 form</vt:lpstr>
      <vt:lpstr>Mileage reimbursement form</vt:lpstr>
      <vt:lpstr>Google Maps Image</vt:lpstr>
      <vt:lpstr>Tracking your route</vt:lpstr>
      <vt:lpstr>3. Pick your route</vt:lpstr>
      <vt:lpstr>Ctrl+P</vt:lpstr>
      <vt:lpstr>5. Use drop down and select save as pdf, then click save at the bottom</vt:lpstr>
      <vt:lpstr>Submit Requests to Joanne Sheely</vt:lpstr>
      <vt:lpstr>Contact casa with any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Fliegel, Tobi B.</dc:creator>
  <cp:lastModifiedBy>Greenwood, Kevin L.</cp:lastModifiedBy>
  <cp:revision>292</cp:revision>
  <dcterms:created xsi:type="dcterms:W3CDTF">2021-02-12T19:24:51Z</dcterms:created>
  <dcterms:modified xsi:type="dcterms:W3CDTF">2023-02-28T17:52:10Z</dcterms:modified>
</cp:coreProperties>
</file>