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3C8D1-4072-4125-B86B-479A0639F50B}" v="23" dt="2021-02-17T16:42:23.055"/>
    <p1510:client id="{6D13AE9F-5018-B000-E43D-33A5A69D251C}" v="17" dt="2021-02-23T13:18:57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hyperlink" Target="https://casa.franklincountyohio.gov/Volunteer/Resourc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" y="2733709"/>
            <a:ext cx="8947887" cy="1373070"/>
          </a:xfrm>
        </p:spPr>
        <p:txBody>
          <a:bodyPr/>
          <a:lstStyle/>
          <a:p>
            <a:r>
              <a:rPr lang="en-US" sz="4800" dirty="0"/>
              <a:t>How to get parent records: </a:t>
            </a:r>
            <a:br>
              <a:rPr lang="en-US" sz="4800" dirty="0"/>
            </a:br>
            <a:r>
              <a:rPr lang="en-US" sz="4800" dirty="0"/>
              <a:t>Release of Information (ROI)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Turn up volume and follow along</a:t>
            </a:r>
          </a:p>
        </p:txBody>
      </p:sp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5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Picture 52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50" name="Picture 54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52" name="Rectangle 56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6" name="Rectangle 60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62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60" name="Rectangle 64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6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64" name="Rectangle 68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86036-859D-46E5-8A2C-1756BC2D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dirty="0"/>
              <a:t>Important Things </a:t>
            </a:r>
            <a:br>
              <a:rPr lang="en-US" sz="4600" dirty="0"/>
            </a:br>
            <a:r>
              <a:rPr lang="en-US" sz="4600" dirty="0"/>
              <a:t>to Note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D9C27-DE3C-4958-8433-74FC93E92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2" y="4394039"/>
            <a:ext cx="6752109" cy="11176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The order of appointment only applies to the child’s records, release of information is for parental records.</a:t>
            </a:r>
          </a:p>
          <a:p>
            <a:r>
              <a:rPr lang="en-US" sz="1600">
                <a:solidFill>
                  <a:schemeClr val="tx1"/>
                </a:solidFill>
              </a:rPr>
              <a:t>This template is from CASA, providers may offer their own release of information paperwork. </a:t>
            </a:r>
          </a:p>
        </p:txBody>
      </p:sp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6F262670-9D12-4540-8E86-768F7B412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7091" y="1749761"/>
            <a:ext cx="3358478" cy="335847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Recording (40)">
            <a:hlinkClick r:id="" action="ppaction://media"/>
            <a:extLst>
              <a:ext uri="{FF2B5EF4-FFF2-40B4-BE49-F238E27FC236}">
                <a16:creationId xmlns:a16="http://schemas.microsoft.com/office/drawing/2014/main" id="{6C3626F6-C2B2-4128-9028-B708B199D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79225" y="62484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11D6E-1846-4949-BD8E-6C312C88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/>
              <a:t>Release of Information Template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3EEFAB-00B9-449C-90AB-F523224DDD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897" t="17778" r="33190" b="6514"/>
          <a:stretch/>
        </p:blipFill>
        <p:spPr>
          <a:xfrm>
            <a:off x="6128650" y="640080"/>
            <a:ext cx="4572874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5A4DC9-5A14-4628-AF17-508463F95641}"/>
              </a:ext>
            </a:extLst>
          </p:cNvPr>
          <p:cNvSpPr txBox="1"/>
          <p:nvPr/>
        </p:nvSpPr>
        <p:spPr>
          <a:xfrm>
            <a:off x="8647" y="1482900"/>
            <a:ext cx="4635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fill in your personal information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*Link to access template: </a:t>
            </a:r>
          </a:p>
          <a:p>
            <a:r>
              <a:rPr lang="en-US" dirty="0">
                <a:hlinkClick r:id="rId9"/>
              </a:rPr>
              <a:t>https://casa.franklincountyohio.gov/Volunteer/Resources</a:t>
            </a:r>
            <a:endParaRPr lang="en-US" dirty="0"/>
          </a:p>
        </p:txBody>
      </p:sp>
      <p:pic>
        <p:nvPicPr>
          <p:cNvPr id="6" name="Recording (41)">
            <a:hlinkClick r:id="" action="ppaction://media"/>
            <a:extLst>
              <a:ext uri="{FF2B5EF4-FFF2-40B4-BE49-F238E27FC236}">
                <a16:creationId xmlns:a16="http://schemas.microsoft.com/office/drawing/2014/main" id="{0C5197FE-737F-4553-93B9-904EAECCF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87872" y="62484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1096-A1F6-4364-A480-687545CD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Signing Paperwork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2E34C-B5F7-41E7-9E57-DB9B4CFE4BE0}"/>
              </a:ext>
            </a:extLst>
          </p:cNvPr>
          <p:cNvSpPr txBox="1"/>
          <p:nvPr/>
        </p:nvSpPr>
        <p:spPr>
          <a:xfrm>
            <a:off x="680323" y="2336873"/>
            <a:ext cx="4669444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Methods: 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Email to recipient, they print document, sign document, then scan document with signature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Mail paperwork back and forth (through CASA)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Safely sign in person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Graphic 4" descr="Signature outline">
            <a:extLst>
              <a:ext uri="{FF2B5EF4-FFF2-40B4-BE49-F238E27FC236}">
                <a16:creationId xmlns:a16="http://schemas.microsoft.com/office/drawing/2014/main" id="{58C7A60D-E760-463A-A0A5-77338F66F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569" y="2587398"/>
            <a:ext cx="359886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Recording (42)">
            <a:hlinkClick r:id="" action="ppaction://media"/>
            <a:extLst>
              <a:ext uri="{FF2B5EF4-FFF2-40B4-BE49-F238E27FC236}">
                <a16:creationId xmlns:a16="http://schemas.microsoft.com/office/drawing/2014/main" id="{8E66873F-6884-4A5E-9779-8665F89459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1" y="62053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C61FC-AF46-45CE-A0AC-EAA2C29F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Receiving Records</a:t>
            </a:r>
          </a:p>
        </p:txBody>
      </p:sp>
      <p:pic>
        <p:nvPicPr>
          <p:cNvPr id="4" name="Graphic 3" descr="Open folder with solid fill">
            <a:extLst>
              <a:ext uri="{FF2B5EF4-FFF2-40B4-BE49-F238E27FC236}">
                <a16:creationId xmlns:a16="http://schemas.microsoft.com/office/drawing/2014/main" id="{1F96D462-925A-4700-BAC5-0FD30097D4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6167" y="640080"/>
            <a:ext cx="557784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AE611-D065-4122-8674-6017EB5B089A}"/>
              </a:ext>
            </a:extLst>
          </p:cNvPr>
          <p:cNvSpPr txBox="1"/>
          <p:nvPr/>
        </p:nvSpPr>
        <p:spPr>
          <a:xfrm>
            <a:off x="3278836" y="5092744"/>
            <a:ext cx="148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Patient, Be Diligent.</a:t>
            </a:r>
          </a:p>
        </p:txBody>
      </p:sp>
      <p:pic>
        <p:nvPicPr>
          <p:cNvPr id="6" name="Recording (43)">
            <a:hlinkClick r:id="" action="ppaction://media"/>
            <a:extLst>
              <a:ext uri="{FF2B5EF4-FFF2-40B4-BE49-F238E27FC236}">
                <a16:creationId xmlns:a16="http://schemas.microsoft.com/office/drawing/2014/main" id="{EFDB5A20-DDBE-4FA0-95EC-CDE8D7926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5425" y="62484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4930BBBA-6F9F-4D27-AD61-45935240C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FED5ABE-AA8E-4BAE-B923-EB99ABDE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0811D79-2C71-4B37-82AD-761836DCB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929B6C0D-2AB5-4965-B573-1D00F1D0B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536C4-0DFF-4B4B-AEE9-63006A24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600"/>
              <a:t>Contact CASA with Any Questions</a:t>
            </a:r>
          </a:p>
        </p:txBody>
      </p:sp>
      <p:pic>
        <p:nvPicPr>
          <p:cNvPr id="1026" name="Picture 2" descr="Image result for casa of franklin county">
            <a:extLst>
              <a:ext uri="{FF2B5EF4-FFF2-40B4-BE49-F238E27FC236}">
                <a16:creationId xmlns:a16="http://schemas.microsoft.com/office/drawing/2014/main" id="{B6CC4F94-FBD1-4B10-B304-456E23C9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723" y="640080"/>
            <a:ext cx="4648201" cy="557784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ing (44)">
            <a:hlinkClick r:id="" action="ppaction://media"/>
            <a:extLst>
              <a:ext uri="{FF2B5EF4-FFF2-40B4-BE49-F238E27FC236}">
                <a16:creationId xmlns:a16="http://schemas.microsoft.com/office/drawing/2014/main" id="{9C9E0718-C38F-4A39-B723-554C46915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004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199</TotalTime>
  <Words>127</Words>
  <Application>Microsoft Office PowerPoint</Application>
  <PresentationFormat>Widescreen</PresentationFormat>
  <Paragraphs>29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TM04033917[[fn=Berlin]]_novariants</vt:lpstr>
      <vt:lpstr>How to get parent records:  Release of Information (ROI)</vt:lpstr>
      <vt:lpstr>Important Things  to Note</vt:lpstr>
      <vt:lpstr>Release of Information Template</vt:lpstr>
      <vt:lpstr>Signing Paperwork</vt:lpstr>
      <vt:lpstr>Receiving Records</vt:lpstr>
      <vt:lpstr>Contact CASA with 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McLaughlin, MJ X.</cp:lastModifiedBy>
  <cp:revision>16</cp:revision>
  <dcterms:created xsi:type="dcterms:W3CDTF">2021-02-12T18:39:30Z</dcterms:created>
  <dcterms:modified xsi:type="dcterms:W3CDTF">2021-02-23T13:19:41Z</dcterms:modified>
</cp:coreProperties>
</file>