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C32BA3-D9CE-48CA-9D2F-8BA10850BBC3}" v="498" dt="2021-01-27T19:41:46.782"/>
    <p1510:client id="{E9EEEC08-9708-991B-B937-EC5E88D49728}" v="255" dt="2021-01-29T19:16:03.986"/>
    <p1510:client id="{F2D3B691-0A90-07E9-2EFA-DAB84BF35D9A}" v="193" dt="2021-01-29T19:48:37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tableStyles" Target="tableStyles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theme" Target="theme/theme1.xml" Id="rId12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viewProps" Target="viewProps.xml" Id="rId11" /><Relationship Type="http://schemas.openxmlformats.org/officeDocument/2006/relationships/slide" Target="slides/slide4.xml" Id="rId5" /><Relationship Type="http://schemas.microsoft.com/office/2015/10/relationships/revisionInfo" Target="revisionInfo.xml" Id="rId15" /><Relationship Type="http://schemas.openxmlformats.org/officeDocument/2006/relationships/presProps" Target="presProps.xml" Id="rId10" /><Relationship Type="http://schemas.openxmlformats.org/officeDocument/2006/relationships/slide" Target="slides/slide3.xml" Id="rId4" /><Relationship Type="http://schemas.openxmlformats.org/officeDocument/2006/relationships/slide" Target="slides/slide8.xml" Id="rId9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cmcclerk.com/case/search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cmcclerk.com/case/search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hyperlink" Target="https://www.dshs.wa.gov/node/28996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How To check public records: Franklin </a:t>
            </a:r>
            <a:r>
              <a:rPr lang="en-US">
                <a:cs typeface="Calibri Light"/>
              </a:rPr>
              <a:t>county municipal </a:t>
            </a:r>
            <a:r>
              <a:rPr lang="en-US" dirty="0">
                <a:cs typeface="Calibri Light"/>
              </a:rPr>
              <a:t>court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Use this </a:t>
            </a:r>
            <a:r>
              <a:rPr lang="en-US" dirty="0">
                <a:cs typeface="Calibri"/>
                <a:hlinkClick r:id="rId2"/>
              </a:rPr>
              <a:t>link</a:t>
            </a:r>
            <a:r>
              <a:rPr lang="en-US" dirty="0">
                <a:cs typeface="Calibri"/>
              </a:rPr>
              <a:t> to access the website and follow along Using the </a:t>
            </a:r>
            <a:r>
              <a:rPr lang="en-US">
                <a:cs typeface="Calibri"/>
              </a:rPr>
              <a:t>audio buttons on the top right corner of the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59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94DC1C-47D1-41D7-8B1B-9A036D614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1383CE-CE86-4E1C-B289-798EB9E6E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22"/>
          <a:stretch/>
        </p:blipFill>
        <p:spPr>
          <a:xfrm>
            <a:off x="1" y="0"/>
            <a:ext cx="5896768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02625C-BFAF-4BCD-A9FC-0AD2549D9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76" y="2032000"/>
            <a:ext cx="4513792" cy="2819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Screen should look like this</a:t>
            </a:r>
          </a:p>
        </p:txBody>
      </p:sp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AC12A592-C02D-46EF-8E1F-9335DB8D7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24005816-5BCA-4665-8A58-5580F8E9C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F07F359-8CA3-4854-91E7-EE6004020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A7FCE86-4904-4337-8D0A-3ABA73F60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A32C234-504D-411A-A62B-C1CFD8CE7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81593A9-FD94-454C-9225-478E90706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A3524A1-6DED-4D15-ADE5-F797DBCEC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A8491CF-856E-4A54-84A5-45C558D41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D63A388-BF18-4ABD-96E0-5946B1ABB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CF6D779-BD20-4058-AC29-AF4E2510C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189C0F2-FCB0-4636-9B05-F9FCBB202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74CB59A-0AC3-4235-A93D-73EE12466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B6E97A3-E95A-4D79-A8F8-1945EA263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F4ABF86-0905-4DE8-8F0B-D10D3D6F9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FAAFEF7-DFA1-48C7-9E4E-FF7B1453C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D828735-DFD9-4894-8461-77A2FB0C9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A6C2585-E93E-489D-8819-FCEE3CFF1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57C1F25-FC5C-4082-B4F6-888F8E467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5DF4BDB-CA1D-4DA1-8D26-6BAEE0A21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315D2A0-DDA4-4A25-9CC7-7F90CCF0C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5312B72-7E7D-4B0B-960E-7D7C9540E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48B42BB-3C0E-4546-957B-AB593E308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37809D5-5F69-4BC6-A661-44B2A8A68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269CB4C-8BB5-4F63-8961-7EB8FE56D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5E7B60C-3F52-49EA-99F5-BE42AF88D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5E885C-0F0D-4E11-8B78-4CE951E26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BFA6E20-F564-4CA4-9150-FDD50B02C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3C02C6B-B913-486F-ACAE-432DE1F77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6B5EE64-D401-45A4-82D4-85D4BF5C8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F622D05-678C-405E-A74F-8D92A9C64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8E01EF1-6517-49CC-9891-1BD6D0F49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C93E79A-63A6-4782-9D2C-BC50CD3B9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6C4B4DB-9B57-4C69-96EB-3E1910CEF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BBDCDA7-4ECB-42B1-8524-3D30023D6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7483057-DCDA-4BC6-8E99-7EAD94E87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5C35A56-0BFD-443F-8C2B-CA73A3BFE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14A0AE5-3A88-4D5D-845C-5E906888C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4D7BF13-EDB8-4740-A3C5-87E2E7C676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6DAB64F-4B49-434F-BFB6-0BEB41AFB6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3B5AD9A-BDA6-42CE-A1C0-C07210307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FD67DCC-475F-4BED-A634-FCDD63176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D276E23-C86D-408D-821A-1E9A44CAE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879A029-D911-41C4-B218-E41871762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9C7C9F5-65FB-4EF9-9AAD-F7E1FC14B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115B885-5742-431C-BA48-96FC1F6D2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ACE37A6-0062-4B86-B4E6-18088040C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A8679B4-56BA-43AB-A0A2-E2DA3E205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0DE24D2-627B-4C47-A858-A572BCDBA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612A33E-5DE0-4E4D-9469-0BD0B3E0E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1673515-5E42-490F-85A0-45658D81C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B048C17-3768-4DAF-A7AE-B2E717497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AA4E6AA-9D65-4EED-91CB-87A5762ED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B48B9EB-BBF2-48D7-A1D7-720D94506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1492B79-7338-4309-8667-BB29A7BC7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352FD87-EC9C-4EB5-9ACC-A152F78FC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F2CEA1F-EFA8-4353-B5F8-CCE27955A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3E2723F-2530-4636-9A19-8F11B156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A9EE901-51C9-4292-BB45-5EDB8568A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55407C2-7321-48CD-811F-92C71F701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5298A8A-2787-4153-BDA2-E939BFD51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45057B3-3FAB-42ED-AF52-F00BB07FA5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A3F09E9-F476-4352-90E3-6A15C7426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28F7C5C-CECC-45A8-8A1F-D679534D4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FFDFE9C-2017-4831-9F1B-6A03B58B1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1BC942F-09CF-4A51-85A5-E23E2D71C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456B520-137F-484D-A1B1-7DA5C3F82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ECA29F0-381E-4770-97BF-54C4E5220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43CCF9F-8F11-4676-82F3-DEE8A48C8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FA620FD-6A45-4754-BF42-A9FA44966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C4D38F3-F3A2-42F4-8B57-DE978EC4A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C26D30E-A91E-4A5B-A419-0B9D79D57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DAB3EBC-722A-462E-AAAE-506E50038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BAABC17-832F-48CF-B0D7-0F7DE5460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1FCA513-75D7-414B-BE8F-D780746A1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2EDEC73-B6F5-473F-934A-CEF57604A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B987884-C452-4492-A9F8-2770D3373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D978AF2-B7BB-4E05-81F1-1A5DBD1CB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7AD4D45-C3AB-458E-B826-0FACBD0DF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6E15555-6738-463C-B7DF-86429F2F9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AE487172-B4C3-4D13-A562-EF0BA3DD9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E66297-1295-432A-AA84-7BB2341C1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3" descr="2021-01-27 (7).png">
            <a:extLst>
              <a:ext uri="{FF2B5EF4-FFF2-40B4-BE49-F238E27FC236}">
                <a16:creationId xmlns:a16="http://schemas.microsoft.com/office/drawing/2014/main" id="{0164A2D1-04C5-4D8A-8DA0-BDBC0A8167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58" r="175" b="5590"/>
          <a:stretch/>
        </p:blipFill>
        <p:spPr>
          <a:xfrm>
            <a:off x="6271773" y="2410336"/>
            <a:ext cx="5826796" cy="2924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19B029-C967-4864-AD70-AB07E193E3D8}"/>
              </a:ext>
            </a:extLst>
          </p:cNvPr>
          <p:cNvSpPr txBox="1"/>
          <p:nvPr/>
        </p:nvSpPr>
        <p:spPr>
          <a:xfrm>
            <a:off x="7375742" y="5517715"/>
            <a:ext cx="389141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4"/>
              </a:rPr>
              <a:t>http://www.fcmcclerk.com/case/search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03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41E590-9675-48E6-8F3D-F971A9E79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933" y="4538133"/>
            <a:ext cx="10127192" cy="9313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/>
              <a:t>Search: last name, first name</a:t>
            </a:r>
          </a:p>
        </p:txBody>
      </p:sp>
      <p:pic>
        <p:nvPicPr>
          <p:cNvPr id="3" name="Picture 3" descr="2021-01-27 (8).png">
            <a:extLst>
              <a:ext uri="{FF2B5EF4-FFF2-40B4-BE49-F238E27FC236}">
                <a16:creationId xmlns:a16="http://schemas.microsoft.com/office/drawing/2014/main" id="{E055A8DF-A28C-437A-BE8D-388440E2DD3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968" b="11702"/>
          <a:stretch/>
        </p:blipFill>
        <p:spPr>
          <a:xfrm>
            <a:off x="2124528" y="740767"/>
            <a:ext cx="7956071" cy="341598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Recording (6)">
            <a:hlinkClick r:id="" action="ppaction://media"/>
            <a:extLst>
              <a:ext uri="{FF2B5EF4-FFF2-40B4-BE49-F238E27FC236}">
                <a16:creationId xmlns:a16="http://schemas.microsoft.com/office/drawing/2014/main" id="{4A18A441-6125-41BD-91D4-2F6AAD34C1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03000" y="17065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6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7F5CC-AC2F-4E71-A8D5-CB67A85D6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Results  - Modify search</a:t>
            </a:r>
            <a:endParaRPr lang="en-US" dirty="0"/>
          </a:p>
        </p:txBody>
      </p:sp>
      <p:pic>
        <p:nvPicPr>
          <p:cNvPr id="3" name="Picture 3" descr="2021-01-27 (9).png">
            <a:extLst>
              <a:ext uri="{FF2B5EF4-FFF2-40B4-BE49-F238E27FC236}">
                <a16:creationId xmlns:a16="http://schemas.microsoft.com/office/drawing/2014/main" id="{F2DC3854-FFE0-4E4D-80E2-63F01391EC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911" t="9164" r="1062" b="5121"/>
          <a:stretch/>
        </p:blipFill>
        <p:spPr>
          <a:xfrm>
            <a:off x="2188369" y="2276476"/>
            <a:ext cx="7827181" cy="37923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9DAA68-687B-49D8-8E06-7893C2E26766}"/>
              </a:ext>
            </a:extLst>
          </p:cNvPr>
          <p:cNvSpPr/>
          <p:nvPr/>
        </p:nvSpPr>
        <p:spPr>
          <a:xfrm>
            <a:off x="3376612" y="2281237"/>
            <a:ext cx="845344" cy="27384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ing (10)">
            <a:hlinkClick r:id="" action="ppaction://media"/>
            <a:extLst>
              <a:ext uri="{FF2B5EF4-FFF2-40B4-BE49-F238E27FC236}">
                <a16:creationId xmlns:a16="http://schemas.microsoft.com/office/drawing/2014/main" id="{CC4800FD-CBD9-4759-AB20-0FC100C52F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36272" y="151574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4652B-B3A3-4F22-BA45-87B9C07C0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Alerts</a:t>
            </a:r>
            <a:endParaRPr lang="en-US"/>
          </a:p>
        </p:txBody>
      </p:sp>
      <p:pic>
        <p:nvPicPr>
          <p:cNvPr id="4" name="Picture 3" descr="2021-01-27 (9).png">
            <a:extLst>
              <a:ext uri="{FF2B5EF4-FFF2-40B4-BE49-F238E27FC236}">
                <a16:creationId xmlns:a16="http://schemas.microsoft.com/office/drawing/2014/main" id="{E7100263-0410-4EBD-B77C-AC8119D9E3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7" t="9140" r="6070" b="59677"/>
          <a:stretch/>
        </p:blipFill>
        <p:spPr>
          <a:xfrm>
            <a:off x="733850" y="1938045"/>
            <a:ext cx="6970707" cy="13796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B57B44-6429-4B25-8A04-CEECBCFDE17B}"/>
              </a:ext>
            </a:extLst>
          </p:cNvPr>
          <p:cNvSpPr/>
          <p:nvPr/>
        </p:nvSpPr>
        <p:spPr>
          <a:xfrm>
            <a:off x="5591174" y="2626518"/>
            <a:ext cx="1309687" cy="69056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2021-01-29 (1).png">
            <a:extLst>
              <a:ext uri="{FF2B5EF4-FFF2-40B4-BE49-F238E27FC236}">
                <a16:creationId xmlns:a16="http://schemas.microsoft.com/office/drawing/2014/main" id="{BD74B6B1-5AFE-4611-976F-AA2BA6E1F6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72" t="57589" r="28759" b="19221"/>
          <a:stretch/>
        </p:blipFill>
        <p:spPr>
          <a:xfrm>
            <a:off x="1771650" y="4142387"/>
            <a:ext cx="9258312" cy="18147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5CCFA9-C7CB-48DE-AF57-201D7F441E2E}"/>
              </a:ext>
            </a:extLst>
          </p:cNvPr>
          <p:cNvSpPr/>
          <p:nvPr/>
        </p:nvSpPr>
        <p:spPr>
          <a:xfrm>
            <a:off x="7400924" y="4793456"/>
            <a:ext cx="1309687" cy="69056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ing (8)">
            <a:hlinkClick r:id="" action="ppaction://media"/>
            <a:extLst>
              <a:ext uri="{FF2B5EF4-FFF2-40B4-BE49-F238E27FC236}">
                <a16:creationId xmlns:a16="http://schemas.microsoft.com/office/drawing/2014/main" id="{94AC872D-4A7E-49CB-9711-D71AF6EEB3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04957" y="151574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8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63E7BCA-E0FA-4E55-B6F9-296548775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6E130B-775E-4AE3-971F-4765BB84A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AA877B-B881-48B3-AB73-24330B34C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4" y="639097"/>
            <a:ext cx="4789678" cy="37466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Charges</a:t>
            </a:r>
          </a:p>
        </p:txBody>
      </p:sp>
      <p:sp useBgFill="1">
        <p:nvSpPr>
          <p:cNvPr id="14" name="Rounded Rectangle 3">
            <a:extLst>
              <a:ext uri="{FF2B5EF4-FFF2-40B4-BE49-F238E27FC236}">
                <a16:creationId xmlns:a16="http://schemas.microsoft.com/office/drawing/2014/main" id="{47D1B3D9-1F1B-468B-AC82-D0DD90D05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2379" y="639097"/>
            <a:ext cx="5471927" cy="5575439"/>
          </a:xfrm>
          <a:prstGeom prst="roundRect">
            <a:avLst>
              <a:gd name="adj" fmla="val 531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>
              <a:solidFill>
                <a:schemeClr val="tx1"/>
              </a:solidFill>
            </a:endParaRPr>
          </a:p>
        </p:txBody>
      </p:sp>
      <p:pic>
        <p:nvPicPr>
          <p:cNvPr id="3" name="Picture 3" descr="2021-01-29 (2).png">
            <a:extLst>
              <a:ext uri="{FF2B5EF4-FFF2-40B4-BE49-F238E27FC236}">
                <a16:creationId xmlns:a16="http://schemas.microsoft.com/office/drawing/2014/main" id="{3BA393D2-8DA2-485A-A593-D75F3C018D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80" t="20308" r="28916" b="5538"/>
          <a:stretch/>
        </p:blipFill>
        <p:spPr>
          <a:xfrm>
            <a:off x="6244720" y="1708669"/>
            <a:ext cx="5101940" cy="32449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41DF9E-7CE4-48A1-83F7-D0A60C551906}"/>
              </a:ext>
            </a:extLst>
          </p:cNvPr>
          <p:cNvSpPr/>
          <p:nvPr/>
        </p:nvSpPr>
        <p:spPr>
          <a:xfrm>
            <a:off x="6424612" y="2305049"/>
            <a:ext cx="2774157" cy="26194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ing (9)">
            <a:hlinkClick r:id="" action="ppaction://media"/>
            <a:extLst>
              <a:ext uri="{FF2B5EF4-FFF2-40B4-BE49-F238E27FC236}">
                <a16:creationId xmlns:a16="http://schemas.microsoft.com/office/drawing/2014/main" id="{2AF1F73C-7091-45F6-AB02-B41E179035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98902" y="7850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65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7AD3-7F3D-4330-90FA-6B83747E2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disposition</a:t>
            </a:r>
            <a:endParaRPr lang="en-US" dirty="0"/>
          </a:p>
        </p:txBody>
      </p:sp>
      <p:pic>
        <p:nvPicPr>
          <p:cNvPr id="3" name="Picture 3" descr="2021-01-29 (3).png">
            <a:extLst>
              <a:ext uri="{FF2B5EF4-FFF2-40B4-BE49-F238E27FC236}">
                <a16:creationId xmlns:a16="http://schemas.microsoft.com/office/drawing/2014/main" id="{A378F796-7C2F-40FC-A13D-3F7B90FC7D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3" t="20170" r="27636" b="42329"/>
          <a:stretch/>
        </p:blipFill>
        <p:spPr>
          <a:xfrm>
            <a:off x="1214014" y="2511665"/>
            <a:ext cx="9089639" cy="28082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519D90-AED2-46F2-BB29-B297D2307867}"/>
              </a:ext>
            </a:extLst>
          </p:cNvPr>
          <p:cNvSpPr/>
          <p:nvPr/>
        </p:nvSpPr>
        <p:spPr>
          <a:xfrm>
            <a:off x="4162425" y="3102768"/>
            <a:ext cx="2702719" cy="166687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744EBF-D921-4C6D-B974-9F23C0BCCBEA}"/>
              </a:ext>
            </a:extLst>
          </p:cNvPr>
          <p:cNvSpPr txBox="1"/>
          <p:nvPr/>
        </p:nvSpPr>
        <p:spPr>
          <a:xfrm>
            <a:off x="4069556" y="5843587"/>
            <a:ext cx="337423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  <a:hlinkClick r:id="rId5"/>
              </a:rPr>
              <a:t>Common Disposition Explanations</a:t>
            </a:r>
            <a:endParaRPr lang="en-US" dirty="0"/>
          </a:p>
          <a:p>
            <a:endParaRPr lang="en-US" dirty="0"/>
          </a:p>
          <a:p>
            <a:endParaRPr lang="en-US"/>
          </a:p>
        </p:txBody>
      </p:sp>
      <p:pic>
        <p:nvPicPr>
          <p:cNvPr id="7" name="Recording (11)">
            <a:hlinkClick r:id="" action="ppaction://media"/>
            <a:extLst>
              <a:ext uri="{FF2B5EF4-FFF2-40B4-BE49-F238E27FC236}">
                <a16:creationId xmlns:a16="http://schemas.microsoft.com/office/drawing/2014/main" id="{A9A26ABC-452A-4ADF-A1D6-01C17AB98D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03000" y="17065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6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BD78ED-75E1-4879-B369-BC61F7C45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F43132E-D4DF-4A83-9344-A782D0F5D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9C28A-AEB1-45E6-BD01-9CBFA59CF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875" y="1212935"/>
            <a:ext cx="6020177" cy="44321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/>
              <a:t>Contact Casa with any questions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A24BC1-1577-4586-AD7A-417660E37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>
            <a:extLst>
              <a:ext uri="{FF2B5EF4-FFF2-40B4-BE49-F238E27FC236}">
                <a16:creationId xmlns:a16="http://schemas.microsoft.com/office/drawing/2014/main" id="{011C5FB9-DE26-4E6C-972F-E06052E051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7188" y="1821656"/>
            <a:ext cx="3238500" cy="3226593"/>
          </a:xfrm>
          <a:prstGeom prst="rect">
            <a:avLst/>
          </a:prstGeom>
        </p:spPr>
      </p:pic>
      <p:pic>
        <p:nvPicPr>
          <p:cNvPr id="4" name="Recording (12)">
            <a:hlinkClick r:id="" action="ppaction://media"/>
            <a:extLst>
              <a:ext uri="{FF2B5EF4-FFF2-40B4-BE49-F238E27FC236}">
                <a16:creationId xmlns:a16="http://schemas.microsoft.com/office/drawing/2014/main" id="{3A2DEC5B-EBF8-4F62-9C04-D289DDF33B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19656" y="313531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0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Celestial</vt:lpstr>
      <vt:lpstr>How To check public records: Franklin county municipal court</vt:lpstr>
      <vt:lpstr>Screen should look like this</vt:lpstr>
      <vt:lpstr>Search: last name, first name</vt:lpstr>
      <vt:lpstr>Results  - Modify search</vt:lpstr>
      <vt:lpstr>Alerts</vt:lpstr>
      <vt:lpstr>Charges</vt:lpstr>
      <vt:lpstr>disposition</vt:lpstr>
      <vt:lpstr>Contact Casa with any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157</cp:revision>
  <dcterms:created xsi:type="dcterms:W3CDTF">2021-01-27T18:44:15Z</dcterms:created>
  <dcterms:modified xsi:type="dcterms:W3CDTF">2021-01-29T19:48:44Z</dcterms:modified>
</cp:coreProperties>
</file>