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7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23" y="1887523"/>
            <a:ext cx="9590550" cy="1635955"/>
          </a:xfrm>
        </p:spPr>
        <p:txBody>
          <a:bodyPr>
            <a:normAutofit/>
          </a:bodyPr>
          <a:lstStyle/>
          <a:p>
            <a:r>
              <a:rPr lang="en-US" sz="4800" dirty="0"/>
              <a:t>Add or Change placement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4205" y="4858620"/>
            <a:ext cx="9590550" cy="182881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0" kern="1200" cap="none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First, complete steps to add an associated party </a:t>
            </a:r>
          </a:p>
          <a:p>
            <a:r>
              <a:rPr lang="en-US" sz="2800" dirty="0"/>
              <a:t>(in slides above) You cannot create a placement with people if you have not added them as an associated party. If your child is in a facility, you can add them without adding an associated party.</a:t>
            </a:r>
          </a:p>
        </p:txBody>
      </p:sp>
    </p:spTree>
    <p:extLst>
      <p:ext uri="{BB962C8B-B14F-4D97-AF65-F5344CB8AC3E}">
        <p14:creationId xmlns:p14="http://schemas.microsoft.com/office/powerpoint/2010/main" val="220568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9724" r="10527" b="2465"/>
          <a:stretch/>
        </p:blipFill>
        <p:spPr>
          <a:xfrm>
            <a:off x="231818" y="180304"/>
            <a:ext cx="11701247" cy="5898524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3460903" y="4344232"/>
            <a:ext cx="960221" cy="49822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01211" y="3554567"/>
            <a:ext cx="5569367" cy="92333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 Make sure you have entered their information in and they are now showing up on your Associated parties list. …</a:t>
            </a:r>
          </a:p>
        </p:txBody>
      </p:sp>
      <p:sp>
        <p:nvSpPr>
          <p:cNvPr id="5" name="Oval 4"/>
          <p:cNvSpPr/>
          <p:nvPr/>
        </p:nvSpPr>
        <p:spPr>
          <a:xfrm>
            <a:off x="586284" y="4842455"/>
            <a:ext cx="4526628" cy="30909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9859" y="3696237"/>
            <a:ext cx="991673" cy="27045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56317" y="761827"/>
            <a:ext cx="5569367" cy="369332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 Click on Add under Current Placements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249252" y="643944"/>
            <a:ext cx="1159097" cy="11788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3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6461" r="63557" b="-71"/>
          <a:stretch/>
        </p:blipFill>
        <p:spPr>
          <a:xfrm>
            <a:off x="12956" y="0"/>
            <a:ext cx="5769736" cy="6886301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1313645" y="912423"/>
            <a:ext cx="4687910" cy="46166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442890" y="450758"/>
            <a:ext cx="5569367" cy="92333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 Select only the children who the placement pertain to. If there are separate placement, you will need to go through these steps twice…</a:t>
            </a:r>
          </a:p>
        </p:txBody>
      </p:sp>
      <p:sp>
        <p:nvSpPr>
          <p:cNvPr id="5" name="Oval 4"/>
          <p:cNvSpPr/>
          <p:nvPr/>
        </p:nvSpPr>
        <p:spPr>
          <a:xfrm>
            <a:off x="367343" y="1219541"/>
            <a:ext cx="753119" cy="30909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55722" y="2319601"/>
            <a:ext cx="5569367" cy="369332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 Select the interested party you entered previously…</a:t>
            </a:r>
          </a:p>
        </p:txBody>
      </p:sp>
      <p:sp>
        <p:nvSpPr>
          <p:cNvPr id="8" name="Oval 7"/>
          <p:cNvSpPr/>
          <p:nvPr/>
        </p:nvSpPr>
        <p:spPr>
          <a:xfrm>
            <a:off x="1964097" y="3286188"/>
            <a:ext cx="1387344" cy="30909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51441" y="5292234"/>
            <a:ext cx="2464373" cy="37447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42889" y="5082481"/>
            <a:ext cx="5569367" cy="369332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 finish filling out the information and click Create…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2007" t="48391" r="73486" b="29767"/>
          <a:stretch/>
        </p:blipFill>
        <p:spPr>
          <a:xfrm>
            <a:off x="3526504" y="2435403"/>
            <a:ext cx="2987898" cy="1442435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1" name="Oval 10"/>
          <p:cNvSpPr/>
          <p:nvPr/>
        </p:nvSpPr>
        <p:spPr>
          <a:xfrm>
            <a:off x="1964097" y="3933513"/>
            <a:ext cx="1236851" cy="271744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442889" y="2772152"/>
            <a:ext cx="3051561" cy="94327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50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4387"/>
            <a:ext cx="5569367" cy="92333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 change foster placements, you need to first add the new foster placement parent/s on the Associated party list…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08" t="22454" r="22224" b="47609"/>
          <a:stretch/>
        </p:blipFill>
        <p:spPr>
          <a:xfrm>
            <a:off x="743902" y="863082"/>
            <a:ext cx="10662952" cy="228207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386003" y="1159032"/>
            <a:ext cx="5569367" cy="92333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Then, click Add…Repeat slide 14. </a:t>
            </a:r>
            <a:r>
              <a:rPr lang="en-US" b="1" dirty="0">
                <a:solidFill>
                  <a:srgbClr val="FF0000"/>
                </a:solidFill>
              </a:rPr>
              <a:t>The prior placement will automatically end on the date that the new one started…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32586" y="1425056"/>
            <a:ext cx="2139199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79951" y="4917516"/>
            <a:ext cx="5569367" cy="646331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the new placement from the list of associated parties…</a:t>
            </a:r>
          </a:p>
        </p:txBody>
      </p:sp>
      <p:sp>
        <p:nvSpPr>
          <p:cNvPr id="14" name="Oval 13"/>
          <p:cNvSpPr/>
          <p:nvPr/>
        </p:nvSpPr>
        <p:spPr>
          <a:xfrm>
            <a:off x="762844" y="1311604"/>
            <a:ext cx="753119" cy="30909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95225" y="5904757"/>
            <a:ext cx="2010872" cy="30909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24404" r="70001" b="14361"/>
          <a:stretch/>
        </p:blipFill>
        <p:spPr>
          <a:xfrm>
            <a:off x="1648497" y="2713321"/>
            <a:ext cx="3657600" cy="404396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cxnSp>
        <p:nvCxnSpPr>
          <p:cNvPr id="13" name="Straight Arrow Connector 12"/>
          <p:cNvCxnSpPr/>
          <p:nvPr/>
        </p:nvCxnSpPr>
        <p:spPr>
          <a:xfrm flipH="1">
            <a:off x="5031487" y="6059304"/>
            <a:ext cx="2139199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772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</TotalTime>
  <Words>191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Add or Change placement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or Change placement</dc:title>
  <dc:creator>Fliegel, Tobi B.</dc:creator>
  <cp:lastModifiedBy>Fliegel, Tobi B.</cp:lastModifiedBy>
  <cp:revision>1</cp:revision>
  <dcterms:created xsi:type="dcterms:W3CDTF">2021-02-02T19:13:27Z</dcterms:created>
  <dcterms:modified xsi:type="dcterms:W3CDTF">2021-02-02T19:14:28Z</dcterms:modified>
</cp:coreProperties>
</file>